
<file path=[Content_Types].xml><?xml version="1.0" encoding="utf-8"?>
<Types xmlns="http://schemas.openxmlformats.org/package/2006/content-types">
  <Default Extension="emf" ContentType="image/x-emf"/>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1" r:id="rId1"/>
  </p:sldMasterIdLst>
  <p:notesMasterIdLst>
    <p:notesMasterId r:id="rId27"/>
  </p:notesMasterIdLst>
  <p:sldIdLst>
    <p:sldId id="256" r:id="rId2"/>
    <p:sldId id="258" r:id="rId3"/>
    <p:sldId id="313" r:id="rId4"/>
    <p:sldId id="261" r:id="rId5"/>
    <p:sldId id="259" r:id="rId6"/>
    <p:sldId id="265" r:id="rId7"/>
    <p:sldId id="266" r:id="rId8"/>
    <p:sldId id="315" r:id="rId9"/>
    <p:sldId id="316" r:id="rId10"/>
    <p:sldId id="285" r:id="rId11"/>
    <p:sldId id="318" r:id="rId12"/>
    <p:sldId id="263" r:id="rId13"/>
    <p:sldId id="319" r:id="rId14"/>
    <p:sldId id="317" r:id="rId15"/>
    <p:sldId id="321" r:id="rId16"/>
    <p:sldId id="274" r:id="rId17"/>
    <p:sldId id="260" r:id="rId18"/>
    <p:sldId id="267" r:id="rId19"/>
    <p:sldId id="264" r:id="rId20"/>
    <p:sldId id="273" r:id="rId21"/>
    <p:sldId id="322" r:id="rId22"/>
    <p:sldId id="270" r:id="rId23"/>
    <p:sldId id="281" r:id="rId24"/>
    <p:sldId id="282" r:id="rId25"/>
    <p:sldId id="320" r:id="rId26"/>
  </p:sldIdLst>
  <p:sldSz cx="9144000" cy="5143500" type="screen16x9"/>
  <p:notesSz cx="6858000" cy="9144000"/>
  <p:embeddedFontLst>
    <p:embeddedFont>
      <p:font typeface="Alfa Slab One" panose="020B0604020202020204" charset="0"/>
      <p:regular r:id="rId28"/>
    </p:embeddedFont>
    <p:embeddedFont>
      <p:font typeface="Montserrat Medium" panose="00000600000000000000" pitchFamily="2" charset="0"/>
      <p:regular r:id="rId29"/>
      <p:bold r:id="rId30"/>
      <p:italic r:id="rId31"/>
      <p:boldItalic r:id="rId32"/>
    </p:embeddedFont>
    <p:embeddedFont>
      <p:font typeface="Roboto" panose="02000000000000000000" pitchFamily="2" charset="0"/>
      <p:regular r:id="rId33"/>
      <p:bold r:id="rId34"/>
      <p:italic r:id="rId35"/>
      <p:boldItalic r:id="rId36"/>
    </p:embeddedFont>
    <p:embeddedFont>
      <p:font typeface="Rockwell" panose="02060603020205020403" pitchFamily="18" charset="0"/>
      <p:regular r:id="rId37"/>
      <p:bold r:id="rId38"/>
      <p:italic r:id="rId39"/>
      <p:boldItalic r:id="rId4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B23D5C1-4045-4CEA-86FF-3B1FF3BA16B7}">
  <a:tblStyle styleId="{2B23D5C1-4045-4CEA-86FF-3B1FF3BA16B7}"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057" autoAdjust="0"/>
  </p:normalViewPr>
  <p:slideViewPr>
    <p:cSldViewPr snapToGrid="0">
      <p:cViewPr varScale="1">
        <p:scale>
          <a:sx n="92" d="100"/>
          <a:sy n="92" d="100"/>
        </p:scale>
        <p:origin x="564" y="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2.fntdata"/><Relationship Id="rId21" Type="http://schemas.openxmlformats.org/officeDocument/2006/relationships/slide" Target="slides/slide20.xml"/><Relationship Id="rId34" Type="http://schemas.openxmlformats.org/officeDocument/2006/relationships/font" Target="fonts/font7.fntdata"/><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2.fntdata"/><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37" Type="http://schemas.openxmlformats.org/officeDocument/2006/relationships/font" Target="fonts/font10.fntdata"/><Relationship Id="rId40" Type="http://schemas.openxmlformats.org/officeDocument/2006/relationships/font" Target="fonts/font13.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font" Target="fonts/font8.fntdata"/><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6.fntdata"/><Relationship Id="rId38" Type="http://schemas.openxmlformats.org/officeDocument/2006/relationships/font" Target="fonts/font1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"Good afternoon, everyone. My name is Prachi Aswani, and I, along with my team, Bayesian Ballers, am excited to present our analysis on 'Super Bowl Ad Breakdown: Who Won the Battle on X?' As we all know, the Super Bowl is not just a sporting event; it’s a battleground for brands competing for consumer attention. Today, we’ll walk you through how brands performed on social media, what drove engagement, and the business impact of these multi-million-dollar ad investments."</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To understand which brands won the social media battle, we didn’t just look at tweet volume. We examined engagement in terms of likes, retweets, replies, quotes, and bookmarks.</a:t>
            </a:r>
          </a:p>
          <a:p>
            <a:pPr marL="158750" indent="0">
              <a:buNone/>
            </a:pPr>
            <a:endParaRPr lang="en-US" dirty="0"/>
          </a:p>
        </p:txBody>
      </p:sp>
    </p:spTree>
    <p:extLst>
      <p:ext uri="{BB962C8B-B14F-4D97-AF65-F5344CB8AC3E}">
        <p14:creationId xmlns:p14="http://schemas.microsoft.com/office/powerpoint/2010/main" val="2607078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1"/>
        <p:cNvGrpSpPr/>
        <p:nvPr/>
      </p:nvGrpSpPr>
      <p:grpSpPr>
        <a:xfrm>
          <a:off x="0" y="0"/>
          <a:ext cx="0" cy="0"/>
          <a:chOff x="0" y="0"/>
          <a:chExt cx="0" cy="0"/>
        </a:xfrm>
      </p:grpSpPr>
      <p:sp>
        <p:nvSpPr>
          <p:cNvPr id="712" name="Google Shape;712;geeb4aa5cf9_0_1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3" name="Google Shape;713;geeb4aa5cf9_0_1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a:lnSpc>
                <a:spcPct val="107000"/>
              </a:lnSpc>
              <a:spcAft>
                <a:spcPts val="800"/>
              </a:spcAft>
            </a:pPr>
            <a:r>
              <a:rPr lang="en-US" sz="1800" kern="100" dirty="0">
                <a:effectLst/>
                <a:latin typeface="Rockwell" panose="02060603020205020403" pitchFamily="18" charset="0"/>
                <a:ea typeface="Aptos" panose="020B0004020202020204" pitchFamily="34" charset="0"/>
                <a:cs typeface="Arial" panose="020B0604020202020204" pitchFamily="34" charset="0"/>
              </a:rPr>
              <a:t>By assessing these dimensions, we identified top 5 brands led in each engagement category.</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nSpc>
                <a:spcPct val="107000"/>
              </a:lnSpc>
              <a:spcAft>
                <a:spcPts val="800"/>
              </a:spcAft>
            </a:pPr>
            <a:r>
              <a:rPr lang="en-US" sz="1800" kern="100" dirty="0">
                <a:effectLst/>
                <a:latin typeface="Rockwell" panose="02060603020205020403" pitchFamily="18" charset="0"/>
                <a:ea typeface="Aptos" panose="020B0004020202020204" pitchFamily="34" charset="0"/>
                <a:cs typeface="Arial" panose="020B0604020202020204" pitchFamily="34" charset="0"/>
              </a:rPr>
              <a:t> </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lvl="0" indent="0" algn="l" rtl="0">
              <a:spcBef>
                <a:spcPts val="0"/>
              </a:spcBef>
              <a:spcAft>
                <a:spcPts val="0"/>
              </a:spcAft>
              <a:buNone/>
            </a:pP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1">
          <a:extLst>
            <a:ext uri="{FF2B5EF4-FFF2-40B4-BE49-F238E27FC236}">
              <a16:creationId xmlns:a16="http://schemas.microsoft.com/office/drawing/2014/main" id="{AE55E21B-7FA2-0550-456E-FEFD53E20DAC}"/>
            </a:ext>
          </a:extLst>
        </p:cNvPr>
        <p:cNvGrpSpPr/>
        <p:nvPr/>
      </p:nvGrpSpPr>
      <p:grpSpPr>
        <a:xfrm>
          <a:off x="0" y="0"/>
          <a:ext cx="0" cy="0"/>
          <a:chOff x="0" y="0"/>
          <a:chExt cx="0" cy="0"/>
        </a:xfrm>
      </p:grpSpPr>
      <p:sp>
        <p:nvSpPr>
          <p:cNvPr id="712" name="Google Shape;712;geeb4aa5cf9_0_149:notes">
            <a:extLst>
              <a:ext uri="{FF2B5EF4-FFF2-40B4-BE49-F238E27FC236}">
                <a16:creationId xmlns:a16="http://schemas.microsoft.com/office/drawing/2014/main" id="{B223F109-AF43-54B5-5030-B1E6C701794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3" name="Google Shape;713;geeb4aa5cf9_0_149:notes">
            <a:extLst>
              <a:ext uri="{FF2B5EF4-FFF2-40B4-BE49-F238E27FC236}">
                <a16:creationId xmlns:a16="http://schemas.microsoft.com/office/drawing/2014/main" id="{150CDB7E-44DD-1EC3-175A-CE6E99D75DC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Disney dominated retweets, indicating strong </a:t>
            </a:r>
            <a:r>
              <a:rPr lang="en-US" dirty="0" err="1"/>
              <a:t>shareability.TurboTax</a:t>
            </a:r>
            <a:r>
              <a:rPr lang="en-US" dirty="0"/>
              <a:t> led in total likes, proving its ad resonated </a:t>
            </a:r>
            <a:r>
              <a:rPr lang="en-US" dirty="0" err="1"/>
              <a:t>well.Lays</a:t>
            </a:r>
            <a:r>
              <a:rPr lang="en-US" dirty="0"/>
              <a:t> and Doritos had high reply counts, suggesting strong audience interaction.Homes.com unexpectedly performed well, proving that even lesser-known brands can win the engagement game with the right strategy."</a:t>
            </a:r>
            <a:endParaRPr dirty="0"/>
          </a:p>
        </p:txBody>
      </p:sp>
    </p:spTree>
    <p:extLst>
      <p:ext uri="{BB962C8B-B14F-4D97-AF65-F5344CB8AC3E}">
        <p14:creationId xmlns:p14="http://schemas.microsoft.com/office/powerpoint/2010/main" val="38607415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1" dirty="0"/>
              <a:t>Disney won in terms of overall engagement, dominating the retweets category with over 29 million retweets, which far surpassed all other brands. This highlights that Disney's Super Bowl campaign had the highest organic reach and virality, making it the most engaging brand of the event.</a:t>
            </a:r>
            <a:endParaRPr lang="en-US" dirty="0"/>
          </a:p>
          <a:p>
            <a:r>
              <a:rPr lang="en-US" b="1" dirty="0"/>
              <a:t>On the other hand, TurboTax performed well across almost all engagement metrics, leading in likes, quotes, bookmarks, and replies. This was largely driven by its sweepstakes campaign, which encouraged high user participation and interaction.</a:t>
            </a:r>
            <a:endParaRPr lang="en-US" dirty="0"/>
          </a:p>
          <a:p>
            <a:endParaRPr lang="en-US" dirty="0"/>
          </a:p>
        </p:txBody>
      </p:sp>
    </p:spTree>
    <p:extLst>
      <p:ext uri="{BB962C8B-B14F-4D97-AF65-F5344CB8AC3E}">
        <p14:creationId xmlns:p14="http://schemas.microsoft.com/office/powerpoint/2010/main" val="18104002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5">
          <a:extLst>
            <a:ext uri="{FF2B5EF4-FFF2-40B4-BE49-F238E27FC236}">
              <a16:creationId xmlns:a16="http://schemas.microsoft.com/office/drawing/2014/main" id="{1DC441B6-FD3B-DA38-A550-E9BE49EB2790}"/>
            </a:ext>
          </a:extLst>
        </p:cNvPr>
        <p:cNvGrpSpPr/>
        <p:nvPr/>
      </p:nvGrpSpPr>
      <p:grpSpPr>
        <a:xfrm>
          <a:off x="0" y="0"/>
          <a:ext cx="0" cy="0"/>
          <a:chOff x="0" y="0"/>
          <a:chExt cx="0" cy="0"/>
        </a:xfrm>
      </p:grpSpPr>
      <p:sp>
        <p:nvSpPr>
          <p:cNvPr id="1526" name="Google Shape;1526;gee1bd3afbb_0_435:notes">
            <a:extLst>
              <a:ext uri="{FF2B5EF4-FFF2-40B4-BE49-F238E27FC236}">
                <a16:creationId xmlns:a16="http://schemas.microsoft.com/office/drawing/2014/main" id="{60407D56-14A8-C95A-A4D6-36A04D308FB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7" name="Google Shape;1527;gee1bd3afbb_0_435:notes">
            <a:extLst>
              <a:ext uri="{FF2B5EF4-FFF2-40B4-BE49-F238E27FC236}">
                <a16:creationId xmlns:a16="http://schemas.microsoft.com/office/drawing/2014/main" id="{81382ABD-B523-4887-E585-C0471F337F2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0260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5"/>
        <p:cNvGrpSpPr/>
        <p:nvPr/>
      </p:nvGrpSpPr>
      <p:grpSpPr>
        <a:xfrm>
          <a:off x="0" y="0"/>
          <a:ext cx="0" cy="0"/>
          <a:chOff x="0" y="0"/>
          <a:chExt cx="0" cy="0"/>
        </a:xfrm>
      </p:grpSpPr>
      <p:sp>
        <p:nvSpPr>
          <p:cNvPr id="1526" name="Google Shape;1526;gee1bd3afbb_0_4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7" name="Google Shape;1527;gee1bd3afbb_0_4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1"/>
        <p:cNvGrpSpPr/>
        <p:nvPr/>
      </p:nvGrpSpPr>
      <p:grpSpPr>
        <a:xfrm>
          <a:off x="0" y="0"/>
          <a:ext cx="0" cy="0"/>
          <a:chOff x="0" y="0"/>
          <a:chExt cx="0" cy="0"/>
        </a:xfrm>
      </p:grpSpPr>
      <p:sp>
        <p:nvSpPr>
          <p:cNvPr id="592" name="Google Shape;592;ged4e78db4e_1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3" name="Google Shape;593;ged4e78db4e_1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5"/>
        <p:cNvGrpSpPr/>
        <p:nvPr/>
      </p:nvGrpSpPr>
      <p:grpSpPr>
        <a:xfrm>
          <a:off x="0" y="0"/>
          <a:ext cx="0" cy="0"/>
          <a:chOff x="0" y="0"/>
          <a:chExt cx="0" cy="0"/>
        </a:xfrm>
      </p:grpSpPr>
      <p:sp>
        <p:nvSpPr>
          <p:cNvPr id="1096" name="Google Shape;1096;ged6241f074_0_5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7" name="Google Shape;1097;ged6241f074_0_5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5"/>
        <p:cNvGrpSpPr/>
        <p:nvPr/>
      </p:nvGrpSpPr>
      <p:grpSpPr>
        <a:xfrm>
          <a:off x="0" y="0"/>
          <a:ext cx="0" cy="0"/>
          <a:chOff x="0" y="0"/>
          <a:chExt cx="0" cy="0"/>
        </a:xfrm>
      </p:grpSpPr>
      <p:sp>
        <p:nvSpPr>
          <p:cNvPr id="736" name="Google Shape;736;ged6241f074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7" name="Google Shape;737;ged6241f074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7"/>
        <p:cNvGrpSpPr/>
        <p:nvPr/>
      </p:nvGrpSpPr>
      <p:grpSpPr>
        <a:xfrm>
          <a:off x="0" y="0"/>
          <a:ext cx="0" cy="0"/>
          <a:chOff x="0" y="0"/>
          <a:chExt cx="0" cy="0"/>
        </a:xfrm>
      </p:grpSpPr>
      <p:sp>
        <p:nvSpPr>
          <p:cNvPr id="1458" name="Google Shape;1458;gee1bd3afbb_0_2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9" name="Google Shape;1459;gee1bd3afbb_0_2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Google Shape;505;ged36a6fd9b_0_3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6" name="Google Shape;506;ged36a6fd9b_0_3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"Here’s an overview of what we’ll be covering today. We’ll start with an introduction to why Super Bowl ads matter, followed by our objectives and key performance indicators. Then, we’ll present data-backed insights on ad engagement, sentiment analysis, and ROI implications. Finally, we’ll discuss challenges we faced and key takeaways for advertisers."</a:t>
            </a: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7">
          <a:extLst>
            <a:ext uri="{FF2B5EF4-FFF2-40B4-BE49-F238E27FC236}">
              <a16:creationId xmlns:a16="http://schemas.microsoft.com/office/drawing/2014/main" id="{706370BD-1DF7-DA9B-80BE-1F605BDE357C}"/>
            </a:ext>
          </a:extLst>
        </p:cNvPr>
        <p:cNvGrpSpPr/>
        <p:nvPr/>
      </p:nvGrpSpPr>
      <p:grpSpPr>
        <a:xfrm>
          <a:off x="0" y="0"/>
          <a:ext cx="0" cy="0"/>
          <a:chOff x="0" y="0"/>
          <a:chExt cx="0" cy="0"/>
        </a:xfrm>
      </p:grpSpPr>
      <p:sp>
        <p:nvSpPr>
          <p:cNvPr id="1458" name="Google Shape;1458;gee1bd3afbb_0_291:notes">
            <a:extLst>
              <a:ext uri="{FF2B5EF4-FFF2-40B4-BE49-F238E27FC236}">
                <a16:creationId xmlns:a16="http://schemas.microsoft.com/office/drawing/2014/main" id="{AC39F378-1BB9-F450-19E7-BDFD55634D9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9" name="Google Shape;1459;gee1bd3afbb_0_291:notes">
            <a:extLst>
              <a:ext uri="{FF2B5EF4-FFF2-40B4-BE49-F238E27FC236}">
                <a16:creationId xmlns:a16="http://schemas.microsoft.com/office/drawing/2014/main" id="{F8D298BD-3609-8A9D-37D9-324DD99389E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dirty="0">
                <a:effectLst/>
                <a:latin typeface="Rockwell" panose="02060603020205020403" pitchFamily="18" charset="0"/>
                <a:ea typeface="Aptos" panose="020B0004020202020204" pitchFamily="34" charset="0"/>
                <a:cs typeface="Arial" panose="020B0604020202020204" pitchFamily="34" charset="0"/>
              </a:rPr>
              <a:t>Longer ads may enhance engagement by providing more time to connect with viewers, as seen with Disney and </a:t>
            </a:r>
            <a:r>
              <a:rPr lang="en-US" sz="1800" dirty="0" err="1">
                <a:effectLst/>
                <a:latin typeface="Rockwell" panose="02060603020205020403" pitchFamily="18" charset="0"/>
                <a:ea typeface="Aptos" panose="020B0004020202020204" pitchFamily="34" charset="0"/>
                <a:cs typeface="Arial" panose="020B0604020202020204" pitchFamily="34" charset="0"/>
              </a:rPr>
              <a:t>Hims</a:t>
            </a:r>
            <a:r>
              <a:rPr lang="en-US" sz="1800" dirty="0">
                <a:effectLst/>
                <a:latin typeface="Rockwell" panose="02060603020205020403" pitchFamily="18" charset="0"/>
                <a:ea typeface="Aptos" panose="020B0004020202020204" pitchFamily="34" charset="0"/>
                <a:cs typeface="Arial" panose="020B0604020202020204" pitchFamily="34" charset="0"/>
              </a:rPr>
              <a:t> &amp; Hers.</a:t>
            </a:r>
            <a:endParaRPr dirty="0"/>
          </a:p>
        </p:txBody>
      </p:sp>
    </p:spTree>
    <p:extLst>
      <p:ext uri="{BB962C8B-B14F-4D97-AF65-F5344CB8AC3E}">
        <p14:creationId xmlns:p14="http://schemas.microsoft.com/office/powerpoint/2010/main" val="66754753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1"/>
        <p:cNvGrpSpPr/>
        <p:nvPr/>
      </p:nvGrpSpPr>
      <p:grpSpPr>
        <a:xfrm>
          <a:off x="0" y="0"/>
          <a:ext cx="0" cy="0"/>
          <a:chOff x="0" y="0"/>
          <a:chExt cx="0" cy="0"/>
        </a:xfrm>
      </p:grpSpPr>
      <p:sp>
        <p:nvSpPr>
          <p:cNvPr id="1262" name="Google Shape;1262;gee1bd3afbb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3" name="Google Shape;1263;gee1bd3afbb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sz="3200" dirty="0"/>
              <a:t>Now, let’s talk about the financial impact. Our analysis found that brands with high engagement and positive sentiment often saw stock gains.</a:t>
            </a:r>
          </a:p>
          <a:p>
            <a:pPr>
              <a:buFont typeface="Arial" panose="020B0604020202020204" pitchFamily="34" charset="0"/>
              <a:buChar char="•"/>
            </a:pPr>
            <a:r>
              <a:rPr lang="en-US" sz="3200" b="1" dirty="0" err="1"/>
              <a:t>Hims</a:t>
            </a:r>
            <a:r>
              <a:rPr lang="en-US" sz="3200" b="1" dirty="0"/>
              <a:t> &amp; Hers</a:t>
            </a:r>
            <a:r>
              <a:rPr lang="en-US" sz="3200" dirty="0"/>
              <a:t> saw the biggest stock increase, reinforcing the effectiveness of its ad.</a:t>
            </a:r>
          </a:p>
          <a:p>
            <a:pPr>
              <a:buFont typeface="Arial" panose="020B0604020202020204" pitchFamily="34" charset="0"/>
              <a:buChar char="•"/>
            </a:pPr>
            <a:r>
              <a:rPr lang="en-US" sz="3200" b="1" dirty="0"/>
              <a:t>FanDuel, DoorDash, and Jeep</a:t>
            </a:r>
            <a:r>
              <a:rPr lang="en-US" sz="3200" dirty="0"/>
              <a:t> also benefited from strong audience engagement.</a:t>
            </a:r>
          </a:p>
          <a:p>
            <a:pPr>
              <a:buFont typeface="Arial" panose="020B0604020202020204" pitchFamily="34" charset="0"/>
              <a:buChar char="•"/>
            </a:pPr>
            <a:r>
              <a:rPr lang="en-US" sz="3200" dirty="0"/>
              <a:t>On the other hand, </a:t>
            </a:r>
            <a:r>
              <a:rPr lang="en-US" sz="3200" b="1" dirty="0"/>
              <a:t>GoDaddy and Dove saw declines</a:t>
            </a:r>
            <a:r>
              <a:rPr lang="en-US" sz="3200" dirty="0"/>
              <a:t>, likely due to weaker reception.</a:t>
            </a:r>
          </a:p>
          <a:p>
            <a:pPr>
              <a:buFont typeface="Arial" panose="020B0604020202020204" pitchFamily="34" charset="0"/>
              <a:buChar char="•"/>
            </a:pPr>
            <a:r>
              <a:rPr lang="en-US" sz="3200" b="1" dirty="0"/>
              <a:t>Disney’s stock saw a slight uptick</a:t>
            </a:r>
            <a:r>
              <a:rPr lang="en-US" sz="3200" dirty="0"/>
              <a:t>, reflecting positive investor sentiment.</a:t>
            </a:r>
          </a:p>
          <a:p>
            <a:r>
              <a:rPr lang="en-US" sz="3200" dirty="0"/>
              <a:t>However, engagement doesn’t always translate directly to ROI. TurboTax had massive engagement but spent heavily on multiple ads. In contrast, brands with </a:t>
            </a:r>
            <a:r>
              <a:rPr lang="en-US" sz="3200" b="1" dirty="0"/>
              <a:t>shareable, organic content</a:t>
            </a:r>
            <a:r>
              <a:rPr lang="en-US" sz="3200" dirty="0"/>
              <a:t> saw the best returns.</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2"/>
        <p:cNvGrpSpPr/>
        <p:nvPr/>
      </p:nvGrpSpPr>
      <p:grpSpPr>
        <a:xfrm>
          <a:off x="0" y="0"/>
          <a:ext cx="0" cy="0"/>
          <a:chOff x="0" y="0"/>
          <a:chExt cx="0" cy="0"/>
        </a:xfrm>
      </p:grpSpPr>
      <p:sp>
        <p:nvSpPr>
          <p:cNvPr id="2303" name="Google Shape;2303;gea84787a3d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4" name="Google Shape;2304;gea84787a3d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b="1" dirty="0"/>
              <a:t>Number 1: Low Volume of Data</a:t>
            </a:r>
            <a:r>
              <a:rPr lang="en-US" dirty="0"/>
              <a:t> – Despite the Super Bowl’s massive viewership, the volume of tweets mentioning brands was still limited, which may not fully represent overall audience </a:t>
            </a:r>
            <a:r>
              <a:rPr lang="en-US" dirty="0" err="1"/>
              <a:t>sentiment.</a:t>
            </a:r>
            <a:r>
              <a:rPr lang="en-US" b="1" dirty="0" err="1"/>
              <a:t>Number</a:t>
            </a:r>
            <a:r>
              <a:rPr lang="en-US" b="1" dirty="0"/>
              <a:t> 2: X (Twitter) Not Good for ROI Measurement</a:t>
            </a:r>
            <a:r>
              <a:rPr lang="en-US" dirty="0"/>
              <a:t> – Measuring ROI through Twitter engagement alone isn’t reliable or applicable, no matter what method is used. Social media metrics do not directly translate to sales or long-term brand value. Instead, brands should focus on conversion tracking, brand lift studies, and post-campaign market analysis for a more accurate ROI </a:t>
            </a:r>
            <a:r>
              <a:rPr lang="en-US" dirty="0" err="1"/>
              <a:t>assessment.</a:t>
            </a:r>
            <a:r>
              <a:rPr lang="en-US" b="1" dirty="0" err="1"/>
              <a:t>Number</a:t>
            </a:r>
            <a:r>
              <a:rPr lang="en-US" b="1" dirty="0"/>
              <a:t> 3: External Market Influences</a:t>
            </a:r>
            <a:r>
              <a:rPr lang="en-US" dirty="0"/>
              <a:t> – Stock prices and consumer behavior are influenced by external economic conditions, making it difficult to isolate the impact of a single </a:t>
            </a:r>
            <a:r>
              <a:rPr lang="en-US" dirty="0" err="1"/>
              <a:t>ad.</a:t>
            </a:r>
            <a:r>
              <a:rPr lang="en-US" b="1" dirty="0" err="1"/>
              <a:t>Number</a:t>
            </a:r>
            <a:r>
              <a:rPr lang="en-US" b="1" dirty="0"/>
              <a:t> 4: Noise in Data</a:t>
            </a:r>
            <a:r>
              <a:rPr lang="en-US" dirty="0"/>
              <a:t> – Many tweets mentioning brands were unrelated to their Super Bowl ads, leading to potential misinterpretations of engagement and sentiment.</a:t>
            </a:r>
            <a:endParaRPr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5"/>
        <p:cNvGrpSpPr/>
        <p:nvPr/>
      </p:nvGrpSpPr>
      <p:grpSpPr>
        <a:xfrm>
          <a:off x="0" y="0"/>
          <a:ext cx="0" cy="0"/>
          <a:chOff x="0" y="0"/>
          <a:chExt cx="0" cy="0"/>
        </a:xfrm>
      </p:grpSpPr>
      <p:sp>
        <p:nvSpPr>
          <p:cNvPr id="2366" name="Google Shape;2366;gea84787a3d_0_1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7" name="Google Shape;2367;gea84787a3d_0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b="1" dirty="0"/>
              <a:t>Best Ad Characteristics</a:t>
            </a:r>
            <a:endParaRPr lang="en-US" dirty="0"/>
          </a:p>
          <a:p>
            <a:pPr>
              <a:buFont typeface="Arial" panose="020B0604020202020204" pitchFamily="34" charset="0"/>
              <a:buChar char="•"/>
            </a:pPr>
            <a:r>
              <a:rPr lang="en-US" b="1" dirty="0"/>
              <a:t>Ad Length</a:t>
            </a:r>
            <a:r>
              <a:rPr lang="en-US" dirty="0"/>
              <a:t> – Longer ads drive higher engagement, making extra investment worthwhile only for engagement purposes.</a:t>
            </a:r>
          </a:p>
          <a:p>
            <a:pPr>
              <a:buFont typeface="Arial" panose="020B0604020202020204" pitchFamily="34" charset="0"/>
              <a:buChar char="•"/>
            </a:pPr>
            <a:r>
              <a:rPr lang="en-US" b="1" dirty="0"/>
              <a:t>Geographic Targeting</a:t>
            </a:r>
            <a:r>
              <a:rPr lang="en-US" dirty="0"/>
              <a:t> – Targeting teams' home states leads to higher tweet engagement per capita.</a:t>
            </a:r>
          </a:p>
          <a:p>
            <a:pPr>
              <a:buFont typeface="Arial" panose="020B0604020202020204" pitchFamily="34" charset="0"/>
              <a:buChar char="•"/>
            </a:pPr>
            <a:r>
              <a:rPr lang="en-US" b="1" dirty="0"/>
              <a:t>Celebrity Endorsement</a:t>
            </a:r>
            <a:r>
              <a:rPr lang="en-US" dirty="0"/>
              <a:t> – Boosts engagement but can also create controversy, impacting brand perception.</a:t>
            </a:r>
          </a:p>
          <a:p>
            <a:pPr>
              <a:buFont typeface="Arial" panose="020B0604020202020204" pitchFamily="34" charset="0"/>
              <a:buChar char="•"/>
            </a:pPr>
            <a:r>
              <a:rPr lang="en-US" b="1" dirty="0"/>
              <a:t>Timing</a:t>
            </a:r>
            <a:r>
              <a:rPr lang="en-US" dirty="0"/>
              <a:t> – Audience targeting matters more than timing; brands should tailor messages to the right demographic.</a:t>
            </a:r>
          </a:p>
          <a:p>
            <a:pPr marL="0" lvl="0" indent="0" algn="l" rtl="0">
              <a:spcBef>
                <a:spcPts val="0"/>
              </a:spcBef>
              <a:spcAft>
                <a:spcPts val="0"/>
              </a:spcAft>
              <a:buNone/>
            </a:pPr>
            <a:endParaRPr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For future research, we aim to explore </a:t>
            </a:r>
            <a:r>
              <a:rPr lang="en-US" b="1" dirty="0"/>
              <a:t>AI-driven ad targeting</a:t>
            </a:r>
            <a:r>
              <a:rPr lang="en-US" dirty="0"/>
              <a:t> to enhance personalization and engagement. Thank you, and we look forward to your questions.</a:t>
            </a:r>
          </a:p>
        </p:txBody>
      </p:sp>
    </p:spTree>
    <p:extLst>
      <p:ext uri="{BB962C8B-B14F-4D97-AF65-F5344CB8AC3E}">
        <p14:creationId xmlns:p14="http://schemas.microsoft.com/office/powerpoint/2010/main" val="35638214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3"/>
        <p:cNvGrpSpPr/>
        <p:nvPr/>
      </p:nvGrpSpPr>
      <p:grpSpPr>
        <a:xfrm>
          <a:off x="0" y="0"/>
          <a:ext cx="0" cy="0"/>
          <a:chOff x="0" y="0"/>
          <a:chExt cx="0" cy="0"/>
        </a:xfrm>
      </p:grpSpPr>
      <p:sp>
        <p:nvSpPr>
          <p:cNvPr id="624" name="Google Shape;624;ged4e78db4e_1_2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5" name="Google Shape;625;ged4e78db4e_1_2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Super Bowl is one of the most-watched live events, attracting over 100 million viewers. Unlike traditional TV advertising, where engagement is declining, the Super Bowl remains an exception, offering brands a rare opportunity to connect with a massive audience. This comes at a steep price—$8 million per 30-second slot. But is it worth it? The real impact isn’t just in viewership numbers but in how well these ads resonate with audiences, especially in today’s digital-first world."</a:t>
            </a: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Google Shape;544;ged4e78db4e_1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5" name="Google Shape;545;ged4e78db4e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Our objective was to analyze what makes a Super Bowl ad successful in terms of engagement and brand recall. We examined ad performance based on social media metrics, sentiment analysis, and their potential impact on stock prices. Our goal was to uncover actionable insights that can help advertisers maximize their return on investment."</a:t>
            </a: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1"/>
        <p:cNvGrpSpPr/>
        <p:nvPr/>
      </p:nvGrpSpPr>
      <p:grpSpPr>
        <a:xfrm>
          <a:off x="0" y="0"/>
          <a:ext cx="0" cy="0"/>
          <a:chOff x="0" y="0"/>
          <a:chExt cx="0" cy="0"/>
        </a:xfrm>
      </p:grpSpPr>
      <p:sp>
        <p:nvSpPr>
          <p:cNvPr id="872" name="Google Shape;872;ged6241f074_0_1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3" name="Google Shape;873;ged6241f074_0_1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dirty="0"/>
              <a:t>To measure ad effectiveness, we focused on six key performance indicators:</a:t>
            </a:r>
          </a:p>
          <a:p>
            <a:pPr>
              <a:buFont typeface="+mj-lt"/>
              <a:buAutoNum type="arabicPeriod"/>
            </a:pPr>
            <a:r>
              <a:rPr lang="en-US" b="1" dirty="0"/>
              <a:t>Ad Length</a:t>
            </a:r>
            <a:r>
              <a:rPr lang="en-US" dirty="0"/>
              <a:t> – Does longer content drive more engagement?</a:t>
            </a:r>
          </a:p>
          <a:p>
            <a:pPr>
              <a:buFont typeface="+mj-lt"/>
              <a:buAutoNum type="arabicPeriod"/>
            </a:pPr>
            <a:r>
              <a:rPr lang="en-US" b="1" dirty="0"/>
              <a:t>Ad Content</a:t>
            </a:r>
            <a:r>
              <a:rPr lang="en-US" dirty="0"/>
              <a:t> – Does celebrity endorsement influence engagement?</a:t>
            </a:r>
          </a:p>
          <a:p>
            <a:pPr>
              <a:buFont typeface="+mj-lt"/>
              <a:buAutoNum type="arabicPeriod"/>
            </a:pPr>
            <a:r>
              <a:rPr lang="en-US" b="1" dirty="0"/>
              <a:t>Ad Sentiment</a:t>
            </a:r>
            <a:r>
              <a:rPr lang="en-US" dirty="0"/>
              <a:t> – Analyzing audience reactions to each ad.</a:t>
            </a:r>
          </a:p>
          <a:p>
            <a:pPr>
              <a:buFont typeface="+mj-lt"/>
              <a:buAutoNum type="arabicPeriod"/>
            </a:pPr>
            <a:r>
              <a:rPr lang="en-US" b="1" dirty="0"/>
              <a:t>Quarterly Distribution</a:t>
            </a:r>
            <a:r>
              <a:rPr lang="en-US" dirty="0"/>
              <a:t> – Does ad placement within the game affect visibility?</a:t>
            </a:r>
          </a:p>
          <a:p>
            <a:pPr>
              <a:buFont typeface="+mj-lt"/>
              <a:buAutoNum type="arabicPeriod"/>
            </a:pPr>
            <a:r>
              <a:rPr lang="en-US" b="1" dirty="0"/>
              <a:t>Engagement Metrics</a:t>
            </a:r>
            <a:r>
              <a:rPr lang="en-US" dirty="0"/>
              <a:t> – Likes, retweets, and hashtag popularity.</a:t>
            </a:r>
          </a:p>
          <a:p>
            <a:pPr>
              <a:buFont typeface="+mj-lt"/>
              <a:buAutoNum type="arabicPeriod"/>
            </a:pPr>
            <a:r>
              <a:rPr lang="en-US" b="1" dirty="0"/>
              <a:t>Tweet Volume</a:t>
            </a:r>
            <a:r>
              <a:rPr lang="en-US" dirty="0"/>
              <a:t> – Measuring reach and overall conversation."</a:t>
            </a:r>
          </a:p>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9"/>
        <p:cNvGrpSpPr/>
        <p:nvPr/>
      </p:nvGrpSpPr>
      <p:grpSpPr>
        <a:xfrm>
          <a:off x="0" y="0"/>
          <a:ext cx="0" cy="0"/>
          <a:chOff x="0" y="0"/>
          <a:chExt cx="0" cy="0"/>
        </a:xfrm>
      </p:grpSpPr>
      <p:sp>
        <p:nvSpPr>
          <p:cNvPr id="960" name="Google Shape;960;ged6241f074_0_2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1" name="Google Shape;961;ged6241f074_0_2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sz="1200" dirty="0">
              <a:solidFill>
                <a:srgbClr val="555555"/>
              </a:solidFill>
              <a:highlight>
                <a:srgbClr val="F9F9F9"/>
              </a:highlight>
              <a:latin typeface="Roboto"/>
              <a:ea typeface="Roboto"/>
              <a:cs typeface="Roboto"/>
              <a:sym typeface="Roboto"/>
            </a:endParaRPr>
          </a:p>
          <a:p>
            <a:pPr marL="0" lvl="0" indent="0" algn="l" rtl="0">
              <a:spcBef>
                <a:spcPts val="3500"/>
              </a:spcBef>
              <a:spcAft>
                <a:spcPts val="0"/>
              </a:spcAft>
              <a:buNone/>
            </a:pPr>
            <a:r>
              <a:rPr lang="en-US" sz="2000" dirty="0"/>
              <a:t>We collected data using the Twitter API, focusing on brand mentions, engagement metrics, and sentiment analysis. We also collected the ads transcript to analyze how the ad’s content, length has an effect on the brand’s virality. Tools like Python, R, Alteryx, and Tableau were used to process and visualize the data. We cleaned the data to remove spam and bot-generated content and then analyzed key patterns to draw insights.</a:t>
            </a:r>
            <a:endParaRPr sz="1200" dirty="0">
              <a:solidFill>
                <a:srgbClr val="555555"/>
              </a:solidFill>
              <a:highlight>
                <a:srgbClr val="F9F9F9"/>
              </a:highlight>
              <a:latin typeface="Roboto"/>
              <a:ea typeface="Roboto"/>
              <a:cs typeface="Roboto"/>
              <a:sym typeface="Roboto"/>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Before diving into engagement trends, here are some key statistics. In total, we analyzed 123,147 tweets related to Super Bowl ads.</a:t>
            </a:r>
          </a:p>
          <a:p>
            <a:pPr>
              <a:buFont typeface="Arial" panose="020B0604020202020204" pitchFamily="34" charset="0"/>
              <a:buChar char="•"/>
            </a:pPr>
            <a:r>
              <a:rPr lang="en-US" b="1" dirty="0"/>
              <a:t>51 minutes of ads</a:t>
            </a:r>
            <a:r>
              <a:rPr lang="en-US" dirty="0"/>
              <a:t> were aired, spanning </a:t>
            </a:r>
            <a:r>
              <a:rPr lang="en-US" b="1" dirty="0"/>
              <a:t>59 different brands</a:t>
            </a:r>
            <a:r>
              <a:rPr lang="en-US" dirty="0"/>
              <a:t>.</a:t>
            </a:r>
          </a:p>
          <a:p>
            <a:pPr>
              <a:buFont typeface="Arial" panose="020B0604020202020204" pitchFamily="34" charset="0"/>
              <a:buChar char="•"/>
            </a:pPr>
            <a:r>
              <a:rPr lang="en-US" dirty="0"/>
              <a:t>Each 30-second slot cost </a:t>
            </a:r>
            <a:r>
              <a:rPr lang="en-US" b="1" dirty="0"/>
              <a:t>$8 million</a:t>
            </a:r>
            <a:r>
              <a:rPr lang="en-US" dirty="0"/>
              <a:t>, making it crucial for brands to maximize impact.</a:t>
            </a:r>
          </a:p>
          <a:p>
            <a:pPr>
              <a:buFont typeface="Arial" panose="020B0604020202020204" pitchFamily="34" charset="0"/>
              <a:buChar char="•"/>
            </a:pPr>
            <a:r>
              <a:rPr lang="en-US" dirty="0"/>
              <a:t>The total reach exceeded </a:t>
            </a:r>
            <a:r>
              <a:rPr lang="en-US" b="1" dirty="0"/>
              <a:t>127 million viewers</a:t>
            </a:r>
            <a:r>
              <a:rPr lang="en-US" dirty="0"/>
              <a:t>, with California being the most active state in Super Bowl ad discussions.</a:t>
            </a:r>
          </a:p>
          <a:p>
            <a:pPr>
              <a:buFont typeface="Arial" panose="020B0604020202020204" pitchFamily="34" charset="0"/>
              <a:buChar char="•"/>
            </a:pPr>
            <a:r>
              <a:rPr lang="en-US" dirty="0"/>
              <a:t>Notably, </a:t>
            </a:r>
            <a:r>
              <a:rPr lang="en-US" b="1" dirty="0"/>
              <a:t>20% of brands admitted to using AI-generated ads</a:t>
            </a:r>
            <a:r>
              <a:rPr lang="en-US" dirty="0"/>
              <a:t>, marking a shift in advertising strategies.</a:t>
            </a:r>
          </a:p>
          <a:p>
            <a:endParaRPr lang="en-US" dirty="0"/>
          </a:p>
        </p:txBody>
      </p:sp>
    </p:spTree>
    <p:extLst>
      <p:ext uri="{BB962C8B-B14F-4D97-AF65-F5344CB8AC3E}">
        <p14:creationId xmlns:p14="http://schemas.microsoft.com/office/powerpoint/2010/main" val="31539900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Geographically, Missouri and Pennsylvania ranked among the top five states in tweet volume per capita. We also found that English dominated the conversation, but interestingly, </a:t>
            </a:r>
            <a:r>
              <a:rPr lang="en-US" b="1" dirty="0"/>
              <a:t>51 different languages</a:t>
            </a:r>
            <a:r>
              <a:rPr lang="en-US" dirty="0"/>
              <a:t> were represented, with Icelandic being the most unique. This underscores the global reach of the Super Bowl and the diverse audience engaging with the ads.</a:t>
            </a:r>
            <a:endParaRPr lang="en-US" b="0" dirty="0"/>
          </a:p>
        </p:txBody>
      </p:sp>
    </p:spTree>
    <p:extLst>
      <p:ext uri="{BB962C8B-B14F-4D97-AF65-F5344CB8AC3E}">
        <p14:creationId xmlns:p14="http://schemas.microsoft.com/office/powerpoint/2010/main" val="25685141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7"/>
        <p:cNvGrpSpPr/>
        <p:nvPr/>
      </p:nvGrpSpPr>
      <p:grpSpPr>
        <a:xfrm>
          <a:off x="0" y="0"/>
          <a:ext cx="0" cy="0"/>
          <a:chOff x="0" y="0"/>
          <a:chExt cx="0" cy="0"/>
        </a:xfrm>
      </p:grpSpPr>
      <p:sp>
        <p:nvSpPr>
          <p:cNvPr id="2718" name="Google Shape;2718;gea84787a3d_0_8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9" name="Google Shape;2719;gea84787a3d_0_8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This visualization represents all brands that aired ads during the Super Bowl. Larger bubbles indicate higher engagement. Notably, Disney, TurboTax, and Nike dominated online conversations. However, the size of these bubbles doesn’t necessarily correlate with ad spend, meaning some brands achieved massive reach organically.</a:t>
            </a: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accent1"/>
        </a:solidFill>
        <a:effectLst/>
      </p:bgPr>
    </p:bg>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mt="25000"/>
          </a:blip>
          <a:stretch>
            <a:fillRect/>
          </a:stretch>
        </p:blipFill>
        <p:spPr>
          <a:xfrm>
            <a:off x="0" y="0"/>
            <a:ext cx="9144003" cy="5143501"/>
          </a:xfrm>
          <a:prstGeom prst="rect">
            <a:avLst/>
          </a:prstGeom>
          <a:noFill/>
          <a:ln>
            <a:noFill/>
          </a:ln>
        </p:spPr>
      </p:pic>
      <p:sp>
        <p:nvSpPr>
          <p:cNvPr id="10" name="Google Shape;10;p2"/>
          <p:cNvSpPr txBox="1">
            <a:spLocks noGrp="1"/>
          </p:cNvSpPr>
          <p:nvPr>
            <p:ph type="ctrTitle"/>
          </p:nvPr>
        </p:nvSpPr>
        <p:spPr>
          <a:xfrm>
            <a:off x="2342850" y="1285551"/>
            <a:ext cx="4458300" cy="2282700"/>
          </a:xfrm>
          <a:prstGeom prst="rect">
            <a:avLst/>
          </a:prstGeom>
        </p:spPr>
        <p:txBody>
          <a:bodyPr spcFirstLastPara="1" wrap="square" lIns="36575" tIns="36575" rIns="36575" bIns="36575" anchor="t" anchorCtr="0">
            <a:noAutofit/>
          </a:bodyPr>
          <a:lstStyle>
            <a:lvl1pPr lvl="0" algn="ctr">
              <a:spcBef>
                <a:spcPts val="0"/>
              </a:spcBef>
              <a:spcAft>
                <a:spcPts val="0"/>
              </a:spcAft>
              <a:buClr>
                <a:srgbClr val="191919"/>
              </a:buClr>
              <a:buSzPts val="5200"/>
              <a:buNone/>
              <a:defRPr sz="5000">
                <a:solidFill>
                  <a:srgbClr val="FFFAE1"/>
                </a:solidFill>
                <a:latin typeface="Alfa Slab One"/>
                <a:ea typeface="Alfa Slab One"/>
                <a:cs typeface="Alfa Slab One"/>
                <a:sym typeface="Alfa Slab One"/>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1" name="Google Shape;11;p2"/>
          <p:cNvSpPr txBox="1">
            <a:spLocks noGrp="1"/>
          </p:cNvSpPr>
          <p:nvPr>
            <p:ph type="subTitle" idx="1"/>
          </p:nvPr>
        </p:nvSpPr>
        <p:spPr>
          <a:xfrm>
            <a:off x="3114150" y="3748063"/>
            <a:ext cx="2915700" cy="558900"/>
          </a:xfrm>
          <a:prstGeom prst="rect">
            <a:avLst/>
          </a:prstGeom>
        </p:spPr>
        <p:txBody>
          <a:bodyPr spcFirstLastPara="1" wrap="square" lIns="36575" tIns="36575" rIns="36575" bIns="36575" anchor="ctr"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2" name="Google Shape;12;p2"/>
          <p:cNvSpPr txBox="1">
            <a:spLocks noGrp="1"/>
          </p:cNvSpPr>
          <p:nvPr>
            <p:ph type="subTitle" idx="2"/>
          </p:nvPr>
        </p:nvSpPr>
        <p:spPr>
          <a:xfrm>
            <a:off x="3047475" y="695770"/>
            <a:ext cx="953100" cy="352800"/>
          </a:xfrm>
          <a:prstGeom prst="rect">
            <a:avLst/>
          </a:prstGeom>
        </p:spPr>
        <p:txBody>
          <a:bodyPr spcFirstLastPara="1" wrap="square" lIns="36575" tIns="36575" rIns="36575" bIns="36575" anchor="ctr" anchorCtr="0">
            <a:noAutofit/>
          </a:bodyPr>
          <a:lstStyle>
            <a:lvl1pPr lvl="0" algn="r" rtl="0">
              <a:lnSpc>
                <a:spcPct val="100000"/>
              </a:lnSpc>
              <a:spcBef>
                <a:spcPts val="0"/>
              </a:spcBef>
              <a:spcAft>
                <a:spcPts val="0"/>
              </a:spcAft>
              <a:buClr>
                <a:schemeClr val="dk1"/>
              </a:buClr>
              <a:buSzPts val="1400"/>
              <a:buFont typeface="Alfa Slab One"/>
              <a:buNone/>
              <a:defRPr>
                <a:solidFill>
                  <a:schemeClr val="dk1"/>
                </a:solidFill>
                <a:latin typeface="Alfa Slab One"/>
                <a:ea typeface="Alfa Slab One"/>
                <a:cs typeface="Alfa Slab One"/>
                <a:sym typeface="Alfa Slab One"/>
              </a:defRPr>
            </a:lvl1pPr>
            <a:lvl2pPr lvl="1" algn="r" rtl="0">
              <a:lnSpc>
                <a:spcPct val="100000"/>
              </a:lnSpc>
              <a:spcBef>
                <a:spcPts val="0"/>
              </a:spcBef>
              <a:spcAft>
                <a:spcPts val="0"/>
              </a:spcAft>
              <a:buClr>
                <a:schemeClr val="dk1"/>
              </a:buClr>
              <a:buSzPts val="1800"/>
              <a:buFont typeface="Alfa Slab One"/>
              <a:buNone/>
              <a:defRPr sz="1800">
                <a:solidFill>
                  <a:schemeClr val="dk1"/>
                </a:solidFill>
                <a:latin typeface="Alfa Slab One"/>
                <a:ea typeface="Alfa Slab One"/>
                <a:cs typeface="Alfa Slab One"/>
                <a:sym typeface="Alfa Slab One"/>
              </a:defRPr>
            </a:lvl2pPr>
            <a:lvl3pPr lvl="2" algn="r" rtl="0">
              <a:lnSpc>
                <a:spcPct val="100000"/>
              </a:lnSpc>
              <a:spcBef>
                <a:spcPts val="0"/>
              </a:spcBef>
              <a:spcAft>
                <a:spcPts val="0"/>
              </a:spcAft>
              <a:buClr>
                <a:schemeClr val="dk1"/>
              </a:buClr>
              <a:buSzPts val="1800"/>
              <a:buFont typeface="Alfa Slab One"/>
              <a:buNone/>
              <a:defRPr sz="1800">
                <a:solidFill>
                  <a:schemeClr val="dk1"/>
                </a:solidFill>
                <a:latin typeface="Alfa Slab One"/>
                <a:ea typeface="Alfa Slab One"/>
                <a:cs typeface="Alfa Slab One"/>
                <a:sym typeface="Alfa Slab One"/>
              </a:defRPr>
            </a:lvl3pPr>
            <a:lvl4pPr lvl="3" algn="r" rtl="0">
              <a:lnSpc>
                <a:spcPct val="100000"/>
              </a:lnSpc>
              <a:spcBef>
                <a:spcPts val="0"/>
              </a:spcBef>
              <a:spcAft>
                <a:spcPts val="0"/>
              </a:spcAft>
              <a:buClr>
                <a:schemeClr val="dk1"/>
              </a:buClr>
              <a:buSzPts val="1800"/>
              <a:buFont typeface="Alfa Slab One"/>
              <a:buNone/>
              <a:defRPr sz="1800">
                <a:solidFill>
                  <a:schemeClr val="dk1"/>
                </a:solidFill>
                <a:latin typeface="Alfa Slab One"/>
                <a:ea typeface="Alfa Slab One"/>
                <a:cs typeface="Alfa Slab One"/>
                <a:sym typeface="Alfa Slab One"/>
              </a:defRPr>
            </a:lvl4pPr>
            <a:lvl5pPr lvl="4" algn="r" rtl="0">
              <a:lnSpc>
                <a:spcPct val="100000"/>
              </a:lnSpc>
              <a:spcBef>
                <a:spcPts val="0"/>
              </a:spcBef>
              <a:spcAft>
                <a:spcPts val="0"/>
              </a:spcAft>
              <a:buClr>
                <a:schemeClr val="dk1"/>
              </a:buClr>
              <a:buSzPts val="1800"/>
              <a:buFont typeface="Alfa Slab One"/>
              <a:buNone/>
              <a:defRPr sz="1800">
                <a:solidFill>
                  <a:schemeClr val="dk1"/>
                </a:solidFill>
                <a:latin typeface="Alfa Slab One"/>
                <a:ea typeface="Alfa Slab One"/>
                <a:cs typeface="Alfa Slab One"/>
                <a:sym typeface="Alfa Slab One"/>
              </a:defRPr>
            </a:lvl5pPr>
            <a:lvl6pPr lvl="5" algn="r" rtl="0">
              <a:lnSpc>
                <a:spcPct val="100000"/>
              </a:lnSpc>
              <a:spcBef>
                <a:spcPts val="0"/>
              </a:spcBef>
              <a:spcAft>
                <a:spcPts val="0"/>
              </a:spcAft>
              <a:buClr>
                <a:schemeClr val="dk1"/>
              </a:buClr>
              <a:buSzPts val="1800"/>
              <a:buFont typeface="Alfa Slab One"/>
              <a:buNone/>
              <a:defRPr sz="1800">
                <a:solidFill>
                  <a:schemeClr val="dk1"/>
                </a:solidFill>
                <a:latin typeface="Alfa Slab One"/>
                <a:ea typeface="Alfa Slab One"/>
                <a:cs typeface="Alfa Slab One"/>
                <a:sym typeface="Alfa Slab One"/>
              </a:defRPr>
            </a:lvl6pPr>
            <a:lvl7pPr lvl="6" algn="r" rtl="0">
              <a:lnSpc>
                <a:spcPct val="100000"/>
              </a:lnSpc>
              <a:spcBef>
                <a:spcPts val="0"/>
              </a:spcBef>
              <a:spcAft>
                <a:spcPts val="0"/>
              </a:spcAft>
              <a:buClr>
                <a:schemeClr val="dk1"/>
              </a:buClr>
              <a:buSzPts val="1800"/>
              <a:buFont typeface="Alfa Slab One"/>
              <a:buNone/>
              <a:defRPr sz="1800">
                <a:solidFill>
                  <a:schemeClr val="dk1"/>
                </a:solidFill>
                <a:latin typeface="Alfa Slab One"/>
                <a:ea typeface="Alfa Slab One"/>
                <a:cs typeface="Alfa Slab One"/>
                <a:sym typeface="Alfa Slab One"/>
              </a:defRPr>
            </a:lvl7pPr>
            <a:lvl8pPr lvl="7" algn="r" rtl="0">
              <a:lnSpc>
                <a:spcPct val="100000"/>
              </a:lnSpc>
              <a:spcBef>
                <a:spcPts val="0"/>
              </a:spcBef>
              <a:spcAft>
                <a:spcPts val="0"/>
              </a:spcAft>
              <a:buClr>
                <a:schemeClr val="dk1"/>
              </a:buClr>
              <a:buSzPts val="1800"/>
              <a:buFont typeface="Alfa Slab One"/>
              <a:buNone/>
              <a:defRPr sz="1800">
                <a:solidFill>
                  <a:schemeClr val="dk1"/>
                </a:solidFill>
                <a:latin typeface="Alfa Slab One"/>
                <a:ea typeface="Alfa Slab One"/>
                <a:cs typeface="Alfa Slab One"/>
                <a:sym typeface="Alfa Slab One"/>
              </a:defRPr>
            </a:lvl8pPr>
            <a:lvl9pPr lvl="8" algn="r" rtl="0">
              <a:lnSpc>
                <a:spcPct val="100000"/>
              </a:lnSpc>
              <a:spcBef>
                <a:spcPts val="0"/>
              </a:spcBef>
              <a:spcAft>
                <a:spcPts val="0"/>
              </a:spcAft>
              <a:buClr>
                <a:schemeClr val="dk1"/>
              </a:buClr>
              <a:buSzPts val="1800"/>
              <a:buFont typeface="Alfa Slab One"/>
              <a:buNone/>
              <a:defRPr sz="1800">
                <a:solidFill>
                  <a:schemeClr val="dk1"/>
                </a:solidFill>
                <a:latin typeface="Alfa Slab One"/>
                <a:ea typeface="Alfa Slab One"/>
                <a:cs typeface="Alfa Slab One"/>
                <a:sym typeface="Alfa Slab One"/>
              </a:defRPr>
            </a:lvl9pPr>
          </a:lstStyle>
          <a:p>
            <a:endParaRPr/>
          </a:p>
        </p:txBody>
      </p:sp>
      <p:sp>
        <p:nvSpPr>
          <p:cNvPr id="13" name="Google Shape;13;p2"/>
          <p:cNvSpPr txBox="1">
            <a:spLocks noGrp="1"/>
          </p:cNvSpPr>
          <p:nvPr>
            <p:ph type="subTitle" idx="3"/>
          </p:nvPr>
        </p:nvSpPr>
        <p:spPr>
          <a:xfrm>
            <a:off x="5143450" y="695770"/>
            <a:ext cx="953100" cy="352800"/>
          </a:xfrm>
          <a:prstGeom prst="rect">
            <a:avLst/>
          </a:prstGeom>
        </p:spPr>
        <p:txBody>
          <a:bodyPr spcFirstLastPara="1" wrap="square" lIns="36575" tIns="36575" rIns="36575" bIns="36575" anchor="ctr" anchorCtr="0">
            <a:noAutofit/>
          </a:bodyPr>
          <a:lstStyle>
            <a:lvl1pPr lvl="0" rtl="0">
              <a:lnSpc>
                <a:spcPct val="100000"/>
              </a:lnSpc>
              <a:spcBef>
                <a:spcPts val="0"/>
              </a:spcBef>
              <a:spcAft>
                <a:spcPts val="0"/>
              </a:spcAft>
              <a:buClr>
                <a:schemeClr val="dk1"/>
              </a:buClr>
              <a:buSzPts val="1400"/>
              <a:buFont typeface="Alfa Slab One"/>
              <a:buNone/>
              <a:defRPr>
                <a:solidFill>
                  <a:schemeClr val="dk1"/>
                </a:solidFill>
                <a:latin typeface="Alfa Slab One"/>
                <a:ea typeface="Alfa Slab One"/>
                <a:cs typeface="Alfa Slab One"/>
                <a:sym typeface="Alfa Slab One"/>
              </a:defRPr>
            </a:lvl1pPr>
            <a:lvl2pPr lvl="1" rtl="0">
              <a:lnSpc>
                <a:spcPct val="100000"/>
              </a:lnSpc>
              <a:spcBef>
                <a:spcPts val="0"/>
              </a:spcBef>
              <a:spcAft>
                <a:spcPts val="0"/>
              </a:spcAft>
              <a:buClr>
                <a:schemeClr val="dk1"/>
              </a:buClr>
              <a:buSzPts val="1800"/>
              <a:buFont typeface="Alfa Slab One"/>
              <a:buNone/>
              <a:defRPr sz="1800">
                <a:solidFill>
                  <a:schemeClr val="dk1"/>
                </a:solidFill>
                <a:latin typeface="Alfa Slab One"/>
                <a:ea typeface="Alfa Slab One"/>
                <a:cs typeface="Alfa Slab One"/>
                <a:sym typeface="Alfa Slab One"/>
              </a:defRPr>
            </a:lvl2pPr>
            <a:lvl3pPr lvl="2" rtl="0">
              <a:lnSpc>
                <a:spcPct val="100000"/>
              </a:lnSpc>
              <a:spcBef>
                <a:spcPts val="0"/>
              </a:spcBef>
              <a:spcAft>
                <a:spcPts val="0"/>
              </a:spcAft>
              <a:buClr>
                <a:schemeClr val="dk1"/>
              </a:buClr>
              <a:buSzPts val="1800"/>
              <a:buFont typeface="Alfa Slab One"/>
              <a:buNone/>
              <a:defRPr sz="1800">
                <a:solidFill>
                  <a:schemeClr val="dk1"/>
                </a:solidFill>
                <a:latin typeface="Alfa Slab One"/>
                <a:ea typeface="Alfa Slab One"/>
                <a:cs typeface="Alfa Slab One"/>
                <a:sym typeface="Alfa Slab One"/>
              </a:defRPr>
            </a:lvl3pPr>
            <a:lvl4pPr lvl="3" rtl="0">
              <a:lnSpc>
                <a:spcPct val="100000"/>
              </a:lnSpc>
              <a:spcBef>
                <a:spcPts val="0"/>
              </a:spcBef>
              <a:spcAft>
                <a:spcPts val="0"/>
              </a:spcAft>
              <a:buClr>
                <a:schemeClr val="dk1"/>
              </a:buClr>
              <a:buSzPts val="1800"/>
              <a:buFont typeface="Alfa Slab One"/>
              <a:buNone/>
              <a:defRPr sz="1800">
                <a:solidFill>
                  <a:schemeClr val="dk1"/>
                </a:solidFill>
                <a:latin typeface="Alfa Slab One"/>
                <a:ea typeface="Alfa Slab One"/>
                <a:cs typeface="Alfa Slab One"/>
                <a:sym typeface="Alfa Slab One"/>
              </a:defRPr>
            </a:lvl4pPr>
            <a:lvl5pPr lvl="4" rtl="0">
              <a:lnSpc>
                <a:spcPct val="100000"/>
              </a:lnSpc>
              <a:spcBef>
                <a:spcPts val="0"/>
              </a:spcBef>
              <a:spcAft>
                <a:spcPts val="0"/>
              </a:spcAft>
              <a:buClr>
                <a:schemeClr val="dk1"/>
              </a:buClr>
              <a:buSzPts val="1800"/>
              <a:buFont typeface="Alfa Slab One"/>
              <a:buNone/>
              <a:defRPr sz="1800">
                <a:solidFill>
                  <a:schemeClr val="dk1"/>
                </a:solidFill>
                <a:latin typeface="Alfa Slab One"/>
                <a:ea typeface="Alfa Slab One"/>
                <a:cs typeface="Alfa Slab One"/>
                <a:sym typeface="Alfa Slab One"/>
              </a:defRPr>
            </a:lvl5pPr>
            <a:lvl6pPr lvl="5" rtl="0">
              <a:lnSpc>
                <a:spcPct val="100000"/>
              </a:lnSpc>
              <a:spcBef>
                <a:spcPts val="0"/>
              </a:spcBef>
              <a:spcAft>
                <a:spcPts val="0"/>
              </a:spcAft>
              <a:buClr>
                <a:schemeClr val="dk1"/>
              </a:buClr>
              <a:buSzPts val="1800"/>
              <a:buFont typeface="Alfa Slab One"/>
              <a:buNone/>
              <a:defRPr sz="1800">
                <a:solidFill>
                  <a:schemeClr val="dk1"/>
                </a:solidFill>
                <a:latin typeface="Alfa Slab One"/>
                <a:ea typeface="Alfa Slab One"/>
                <a:cs typeface="Alfa Slab One"/>
                <a:sym typeface="Alfa Slab One"/>
              </a:defRPr>
            </a:lvl6pPr>
            <a:lvl7pPr lvl="6" rtl="0">
              <a:lnSpc>
                <a:spcPct val="100000"/>
              </a:lnSpc>
              <a:spcBef>
                <a:spcPts val="0"/>
              </a:spcBef>
              <a:spcAft>
                <a:spcPts val="0"/>
              </a:spcAft>
              <a:buClr>
                <a:schemeClr val="dk1"/>
              </a:buClr>
              <a:buSzPts val="1800"/>
              <a:buFont typeface="Alfa Slab One"/>
              <a:buNone/>
              <a:defRPr sz="1800">
                <a:solidFill>
                  <a:schemeClr val="dk1"/>
                </a:solidFill>
                <a:latin typeface="Alfa Slab One"/>
                <a:ea typeface="Alfa Slab One"/>
                <a:cs typeface="Alfa Slab One"/>
                <a:sym typeface="Alfa Slab One"/>
              </a:defRPr>
            </a:lvl7pPr>
            <a:lvl8pPr lvl="7" rtl="0">
              <a:lnSpc>
                <a:spcPct val="100000"/>
              </a:lnSpc>
              <a:spcBef>
                <a:spcPts val="0"/>
              </a:spcBef>
              <a:spcAft>
                <a:spcPts val="0"/>
              </a:spcAft>
              <a:buClr>
                <a:schemeClr val="dk1"/>
              </a:buClr>
              <a:buSzPts val="1800"/>
              <a:buFont typeface="Alfa Slab One"/>
              <a:buNone/>
              <a:defRPr sz="1800">
                <a:solidFill>
                  <a:schemeClr val="dk1"/>
                </a:solidFill>
                <a:latin typeface="Alfa Slab One"/>
                <a:ea typeface="Alfa Slab One"/>
                <a:cs typeface="Alfa Slab One"/>
                <a:sym typeface="Alfa Slab One"/>
              </a:defRPr>
            </a:lvl8pPr>
            <a:lvl9pPr lvl="8" rtl="0">
              <a:lnSpc>
                <a:spcPct val="100000"/>
              </a:lnSpc>
              <a:spcBef>
                <a:spcPts val="0"/>
              </a:spcBef>
              <a:spcAft>
                <a:spcPts val="0"/>
              </a:spcAft>
              <a:buClr>
                <a:schemeClr val="dk1"/>
              </a:buClr>
              <a:buSzPts val="1800"/>
              <a:buFont typeface="Alfa Slab One"/>
              <a:buNone/>
              <a:defRPr sz="1800">
                <a:solidFill>
                  <a:schemeClr val="dk1"/>
                </a:solidFill>
                <a:latin typeface="Alfa Slab One"/>
                <a:ea typeface="Alfa Slab One"/>
                <a:cs typeface="Alfa Slab One"/>
                <a:sym typeface="Alfa Slab One"/>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4"/>
        <p:cNvGrpSpPr/>
        <p:nvPr/>
      </p:nvGrpSpPr>
      <p:grpSpPr>
        <a:xfrm>
          <a:off x="0" y="0"/>
          <a:ext cx="0" cy="0"/>
          <a:chOff x="0" y="0"/>
          <a:chExt cx="0" cy="0"/>
        </a:xfrm>
      </p:grpSpPr>
      <p:pic>
        <p:nvPicPr>
          <p:cNvPr id="65" name="Google Shape;65;p17"/>
          <p:cNvPicPr preferRelativeResize="0"/>
          <p:nvPr/>
        </p:nvPicPr>
        <p:blipFill>
          <a:blip r:embed="rId2">
            <a:alphaModFix amt="50000"/>
          </a:blip>
          <a:stretch>
            <a:fillRect/>
          </a:stretch>
        </p:blipFill>
        <p:spPr>
          <a:xfrm>
            <a:off x="0" y="0"/>
            <a:ext cx="9143999" cy="5143500"/>
          </a:xfrm>
          <a:prstGeom prst="rect">
            <a:avLst/>
          </a:prstGeom>
          <a:noFill/>
          <a:ln>
            <a:noFill/>
          </a:ln>
        </p:spPr>
      </p:pic>
      <p:sp>
        <p:nvSpPr>
          <p:cNvPr id="66" name="Google Shape;66;p17"/>
          <p:cNvSpPr txBox="1">
            <a:spLocks noGrp="1"/>
          </p:cNvSpPr>
          <p:nvPr>
            <p:ph type="title"/>
          </p:nvPr>
        </p:nvSpPr>
        <p:spPr>
          <a:xfrm>
            <a:off x="4783725" y="1448225"/>
            <a:ext cx="3495900" cy="1012200"/>
          </a:xfrm>
          <a:prstGeom prst="rect">
            <a:avLst/>
          </a:prstGeom>
        </p:spPr>
        <p:txBody>
          <a:bodyPr spcFirstLastPara="1" wrap="square" lIns="36575" tIns="36575" rIns="36575" bIns="36575" anchor="t" anchorCtr="0">
            <a:noAutofit/>
          </a:bodyPr>
          <a:lstStyle>
            <a:lvl1pPr lvl="0" algn="ctr" rtl="0">
              <a:spcBef>
                <a:spcPts val="0"/>
              </a:spcBef>
              <a:spcAft>
                <a:spcPts val="0"/>
              </a:spcAft>
              <a:buSzPts val="3600"/>
              <a:buNone/>
              <a:defRPr sz="3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67" name="Google Shape;67;p17"/>
          <p:cNvSpPr txBox="1">
            <a:spLocks noGrp="1"/>
          </p:cNvSpPr>
          <p:nvPr>
            <p:ph type="subTitle" idx="1"/>
          </p:nvPr>
        </p:nvSpPr>
        <p:spPr>
          <a:xfrm>
            <a:off x="4848525" y="2593897"/>
            <a:ext cx="3366300" cy="1149000"/>
          </a:xfrm>
          <a:prstGeom prst="rect">
            <a:avLst/>
          </a:prstGeom>
        </p:spPr>
        <p:txBody>
          <a:bodyPr spcFirstLastPara="1" wrap="square" lIns="36575" tIns="36575" rIns="36575" bIns="3657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160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75"/>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header 2">
  <p:cSld name="SECTION_HEADER_1_1">
    <p:bg>
      <p:bgPr>
        <a:solidFill>
          <a:schemeClr val="accent1"/>
        </a:solidFill>
        <a:effectLst/>
      </p:bgPr>
    </p:bg>
    <p:spTree>
      <p:nvGrpSpPr>
        <p:cNvPr id="1" name="Shape 81"/>
        <p:cNvGrpSpPr/>
        <p:nvPr/>
      </p:nvGrpSpPr>
      <p:grpSpPr>
        <a:xfrm>
          <a:off x="0" y="0"/>
          <a:ext cx="0" cy="0"/>
          <a:chOff x="0" y="0"/>
          <a:chExt cx="0" cy="0"/>
        </a:xfrm>
      </p:grpSpPr>
      <p:pic>
        <p:nvPicPr>
          <p:cNvPr id="82" name="Google Shape;82;p22"/>
          <p:cNvPicPr preferRelativeResize="0"/>
          <p:nvPr/>
        </p:nvPicPr>
        <p:blipFill>
          <a:blip r:embed="rId2">
            <a:alphaModFix amt="25000"/>
          </a:blip>
          <a:stretch>
            <a:fillRect/>
          </a:stretch>
        </p:blipFill>
        <p:spPr>
          <a:xfrm>
            <a:off x="0" y="0"/>
            <a:ext cx="9144003" cy="5143501"/>
          </a:xfrm>
          <a:prstGeom prst="rect">
            <a:avLst/>
          </a:prstGeom>
          <a:noFill/>
          <a:ln>
            <a:noFill/>
          </a:ln>
        </p:spPr>
      </p:pic>
      <p:sp>
        <p:nvSpPr>
          <p:cNvPr id="83" name="Google Shape;83;p22"/>
          <p:cNvSpPr txBox="1">
            <a:spLocks noGrp="1"/>
          </p:cNvSpPr>
          <p:nvPr>
            <p:ph type="title"/>
          </p:nvPr>
        </p:nvSpPr>
        <p:spPr>
          <a:xfrm>
            <a:off x="786175" y="1484213"/>
            <a:ext cx="4885200" cy="1458000"/>
          </a:xfrm>
          <a:prstGeom prst="rect">
            <a:avLst/>
          </a:prstGeom>
        </p:spPr>
        <p:txBody>
          <a:bodyPr spcFirstLastPara="1" wrap="square" lIns="36575" tIns="36575" rIns="36575" bIns="36575" anchor="t" anchorCtr="0">
            <a:noAutofit/>
          </a:bodyPr>
          <a:lstStyle>
            <a:lvl1pPr lvl="0" algn="ctr" rtl="0">
              <a:spcBef>
                <a:spcPts val="0"/>
              </a:spcBef>
              <a:spcAft>
                <a:spcPts val="0"/>
              </a:spcAft>
              <a:buSzPts val="3600"/>
              <a:buNone/>
              <a:defRPr sz="4700">
                <a:solidFill>
                  <a:schemeClr val="dk1"/>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84" name="Google Shape;84;p22"/>
          <p:cNvSpPr txBox="1">
            <a:spLocks noGrp="1"/>
          </p:cNvSpPr>
          <p:nvPr>
            <p:ph type="title" idx="2" hasCustomPrompt="1"/>
          </p:nvPr>
        </p:nvSpPr>
        <p:spPr>
          <a:xfrm>
            <a:off x="6109313" y="1809200"/>
            <a:ext cx="2134200" cy="1458000"/>
          </a:xfrm>
          <a:prstGeom prst="rect">
            <a:avLst/>
          </a:prstGeom>
        </p:spPr>
        <p:txBody>
          <a:bodyPr spcFirstLastPara="1" wrap="square" lIns="36575" tIns="36575" rIns="36575" bIns="36575" anchor="t" anchorCtr="0">
            <a:noAutofit/>
          </a:bodyPr>
          <a:lstStyle>
            <a:lvl1pPr lvl="0" algn="ctr" rtl="0">
              <a:spcBef>
                <a:spcPts val="0"/>
              </a:spcBef>
              <a:spcAft>
                <a:spcPts val="0"/>
              </a:spcAft>
              <a:buSzPts val="6000"/>
              <a:buNone/>
              <a:defRPr sz="9600">
                <a:solidFill>
                  <a:schemeClr val="lt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85" name="Google Shape;85;p22"/>
          <p:cNvSpPr txBox="1">
            <a:spLocks noGrp="1"/>
          </p:cNvSpPr>
          <p:nvPr>
            <p:ph type="subTitle" idx="1"/>
          </p:nvPr>
        </p:nvSpPr>
        <p:spPr>
          <a:xfrm>
            <a:off x="1688725" y="3108775"/>
            <a:ext cx="3080100" cy="512400"/>
          </a:xfrm>
          <a:prstGeom prst="rect">
            <a:avLst/>
          </a:prstGeom>
        </p:spPr>
        <p:txBody>
          <a:bodyPr spcFirstLastPara="1" wrap="square" lIns="36575" tIns="36575" rIns="36575" bIns="36575" anchor="t" anchorCtr="0">
            <a:noAutofit/>
          </a:bodyPr>
          <a:lstStyle>
            <a:lvl1pPr lvl="0" algn="ctr" rtl="0">
              <a:lnSpc>
                <a:spcPct val="100000"/>
              </a:lnSpc>
              <a:spcBef>
                <a:spcPts val="0"/>
              </a:spcBef>
              <a:spcAft>
                <a:spcPts val="0"/>
              </a:spcAft>
              <a:buSzPts val="1400"/>
              <a:buNone/>
              <a:defRPr>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wo columns 2">
  <p:cSld name="TITLE_AND_TWO_COLUMNS_2">
    <p:spTree>
      <p:nvGrpSpPr>
        <p:cNvPr id="1" name="Shape 86"/>
        <p:cNvGrpSpPr/>
        <p:nvPr/>
      </p:nvGrpSpPr>
      <p:grpSpPr>
        <a:xfrm>
          <a:off x="0" y="0"/>
          <a:ext cx="0" cy="0"/>
          <a:chOff x="0" y="0"/>
          <a:chExt cx="0" cy="0"/>
        </a:xfrm>
      </p:grpSpPr>
      <p:sp>
        <p:nvSpPr>
          <p:cNvPr id="87" name="Google Shape;87;p23"/>
          <p:cNvSpPr/>
          <p:nvPr/>
        </p:nvSpPr>
        <p:spPr>
          <a:xfrm>
            <a:off x="-19050" y="-9525"/>
            <a:ext cx="4591200" cy="5153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8" name="Google Shape;88;p23"/>
          <p:cNvPicPr preferRelativeResize="0"/>
          <p:nvPr/>
        </p:nvPicPr>
        <p:blipFill>
          <a:blip r:embed="rId2">
            <a:alphaModFix amt="58000"/>
          </a:blip>
          <a:stretch>
            <a:fillRect/>
          </a:stretch>
        </p:blipFill>
        <p:spPr>
          <a:xfrm rot="10800000">
            <a:off x="0" y="-4725"/>
            <a:ext cx="9143999" cy="5143500"/>
          </a:xfrm>
          <a:prstGeom prst="rect">
            <a:avLst/>
          </a:prstGeom>
          <a:noFill/>
          <a:ln>
            <a:noFill/>
          </a:ln>
        </p:spPr>
      </p:pic>
      <p:sp>
        <p:nvSpPr>
          <p:cNvPr id="89" name="Google Shape;89;p23"/>
          <p:cNvSpPr txBox="1">
            <a:spLocks noGrp="1"/>
          </p:cNvSpPr>
          <p:nvPr>
            <p:ph type="title"/>
          </p:nvPr>
        </p:nvSpPr>
        <p:spPr>
          <a:xfrm>
            <a:off x="3642000" y="1977375"/>
            <a:ext cx="1860000" cy="501000"/>
          </a:xfrm>
          <a:prstGeom prst="rect">
            <a:avLst/>
          </a:prstGeom>
        </p:spPr>
        <p:txBody>
          <a:bodyPr spcFirstLastPara="1" wrap="square" lIns="36575" tIns="36575" rIns="36575" bIns="36575" anchor="t" anchorCtr="0">
            <a:noAutofit/>
          </a:bodyPr>
          <a:lstStyle>
            <a:lvl1pPr lvl="0" algn="ctr" rtl="0">
              <a:spcBef>
                <a:spcPts val="0"/>
              </a:spcBef>
              <a:spcAft>
                <a:spcPts val="0"/>
              </a:spcAft>
              <a:buSzPts val="3500"/>
              <a:buNone/>
              <a:defRPr sz="3000">
                <a:solidFill>
                  <a:schemeClr val="l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90" name="Google Shape;90;p23"/>
          <p:cNvSpPr txBox="1">
            <a:spLocks noGrp="1"/>
          </p:cNvSpPr>
          <p:nvPr>
            <p:ph type="subTitle" idx="1"/>
          </p:nvPr>
        </p:nvSpPr>
        <p:spPr>
          <a:xfrm>
            <a:off x="1128913" y="3323838"/>
            <a:ext cx="2191500" cy="454200"/>
          </a:xfrm>
          <a:prstGeom prst="rect">
            <a:avLst/>
          </a:prstGeom>
        </p:spPr>
        <p:txBody>
          <a:bodyPr spcFirstLastPara="1" wrap="square" lIns="36575" tIns="36575" rIns="36575" bIns="36575" anchor="ctr" anchorCtr="0">
            <a:noAutofit/>
          </a:bodyPr>
          <a:lstStyle>
            <a:lvl1pPr lvl="0" algn="ctr" rtl="0">
              <a:lnSpc>
                <a:spcPct val="100000"/>
              </a:lnSpc>
              <a:spcBef>
                <a:spcPts val="0"/>
              </a:spcBef>
              <a:spcAft>
                <a:spcPts val="0"/>
              </a:spcAft>
              <a:buClr>
                <a:schemeClr val="dk1"/>
              </a:buClr>
              <a:buSzPts val="2500"/>
              <a:buFont typeface="Alfa Slab One"/>
              <a:buNone/>
              <a:defRPr sz="2400">
                <a:solidFill>
                  <a:schemeClr val="dk1"/>
                </a:solidFill>
                <a:latin typeface="Alfa Slab One"/>
                <a:ea typeface="Alfa Slab One"/>
                <a:cs typeface="Alfa Slab One"/>
                <a:sym typeface="Alfa Slab One"/>
              </a:defRPr>
            </a:lvl1pPr>
            <a:lvl2pPr lvl="1" algn="ctr" rtl="0">
              <a:lnSpc>
                <a:spcPct val="100000"/>
              </a:lnSpc>
              <a:spcBef>
                <a:spcPts val="0"/>
              </a:spcBef>
              <a:spcAft>
                <a:spcPts val="0"/>
              </a:spcAft>
              <a:buClr>
                <a:schemeClr val="dk1"/>
              </a:buClr>
              <a:buSzPts val="2500"/>
              <a:buFont typeface="Alfa Slab One"/>
              <a:buNone/>
              <a:defRPr sz="2500">
                <a:solidFill>
                  <a:schemeClr val="dk1"/>
                </a:solidFill>
                <a:latin typeface="Alfa Slab One"/>
                <a:ea typeface="Alfa Slab One"/>
                <a:cs typeface="Alfa Slab One"/>
                <a:sym typeface="Alfa Slab One"/>
              </a:defRPr>
            </a:lvl2pPr>
            <a:lvl3pPr lvl="2" algn="ctr" rtl="0">
              <a:lnSpc>
                <a:spcPct val="100000"/>
              </a:lnSpc>
              <a:spcBef>
                <a:spcPts val="0"/>
              </a:spcBef>
              <a:spcAft>
                <a:spcPts val="0"/>
              </a:spcAft>
              <a:buClr>
                <a:schemeClr val="dk1"/>
              </a:buClr>
              <a:buSzPts val="2500"/>
              <a:buFont typeface="Alfa Slab One"/>
              <a:buNone/>
              <a:defRPr sz="2500">
                <a:solidFill>
                  <a:schemeClr val="dk1"/>
                </a:solidFill>
                <a:latin typeface="Alfa Slab One"/>
                <a:ea typeface="Alfa Slab One"/>
                <a:cs typeface="Alfa Slab One"/>
                <a:sym typeface="Alfa Slab One"/>
              </a:defRPr>
            </a:lvl3pPr>
            <a:lvl4pPr lvl="3" algn="ctr" rtl="0">
              <a:lnSpc>
                <a:spcPct val="100000"/>
              </a:lnSpc>
              <a:spcBef>
                <a:spcPts val="0"/>
              </a:spcBef>
              <a:spcAft>
                <a:spcPts val="0"/>
              </a:spcAft>
              <a:buClr>
                <a:schemeClr val="dk1"/>
              </a:buClr>
              <a:buSzPts val="2500"/>
              <a:buFont typeface="Alfa Slab One"/>
              <a:buNone/>
              <a:defRPr sz="2500">
                <a:solidFill>
                  <a:schemeClr val="dk1"/>
                </a:solidFill>
                <a:latin typeface="Alfa Slab One"/>
                <a:ea typeface="Alfa Slab One"/>
                <a:cs typeface="Alfa Slab One"/>
                <a:sym typeface="Alfa Slab One"/>
              </a:defRPr>
            </a:lvl4pPr>
            <a:lvl5pPr lvl="4" algn="ctr" rtl="0">
              <a:lnSpc>
                <a:spcPct val="100000"/>
              </a:lnSpc>
              <a:spcBef>
                <a:spcPts val="0"/>
              </a:spcBef>
              <a:spcAft>
                <a:spcPts val="0"/>
              </a:spcAft>
              <a:buClr>
                <a:schemeClr val="dk1"/>
              </a:buClr>
              <a:buSzPts val="2500"/>
              <a:buFont typeface="Alfa Slab One"/>
              <a:buNone/>
              <a:defRPr sz="2500">
                <a:solidFill>
                  <a:schemeClr val="dk1"/>
                </a:solidFill>
                <a:latin typeface="Alfa Slab One"/>
                <a:ea typeface="Alfa Slab One"/>
                <a:cs typeface="Alfa Slab One"/>
                <a:sym typeface="Alfa Slab One"/>
              </a:defRPr>
            </a:lvl5pPr>
            <a:lvl6pPr lvl="5" algn="ctr" rtl="0">
              <a:lnSpc>
                <a:spcPct val="100000"/>
              </a:lnSpc>
              <a:spcBef>
                <a:spcPts val="0"/>
              </a:spcBef>
              <a:spcAft>
                <a:spcPts val="0"/>
              </a:spcAft>
              <a:buClr>
                <a:schemeClr val="dk1"/>
              </a:buClr>
              <a:buSzPts val="2500"/>
              <a:buFont typeface="Alfa Slab One"/>
              <a:buNone/>
              <a:defRPr sz="2500">
                <a:solidFill>
                  <a:schemeClr val="dk1"/>
                </a:solidFill>
                <a:latin typeface="Alfa Slab One"/>
                <a:ea typeface="Alfa Slab One"/>
                <a:cs typeface="Alfa Slab One"/>
                <a:sym typeface="Alfa Slab One"/>
              </a:defRPr>
            </a:lvl6pPr>
            <a:lvl7pPr lvl="6" algn="ctr" rtl="0">
              <a:lnSpc>
                <a:spcPct val="100000"/>
              </a:lnSpc>
              <a:spcBef>
                <a:spcPts val="0"/>
              </a:spcBef>
              <a:spcAft>
                <a:spcPts val="0"/>
              </a:spcAft>
              <a:buClr>
                <a:schemeClr val="dk1"/>
              </a:buClr>
              <a:buSzPts val="2500"/>
              <a:buFont typeface="Alfa Slab One"/>
              <a:buNone/>
              <a:defRPr sz="2500">
                <a:solidFill>
                  <a:schemeClr val="dk1"/>
                </a:solidFill>
                <a:latin typeface="Alfa Slab One"/>
                <a:ea typeface="Alfa Slab One"/>
                <a:cs typeface="Alfa Slab One"/>
                <a:sym typeface="Alfa Slab One"/>
              </a:defRPr>
            </a:lvl7pPr>
            <a:lvl8pPr lvl="7" algn="ctr" rtl="0">
              <a:lnSpc>
                <a:spcPct val="100000"/>
              </a:lnSpc>
              <a:spcBef>
                <a:spcPts val="0"/>
              </a:spcBef>
              <a:spcAft>
                <a:spcPts val="0"/>
              </a:spcAft>
              <a:buClr>
                <a:schemeClr val="dk1"/>
              </a:buClr>
              <a:buSzPts val="2500"/>
              <a:buFont typeface="Alfa Slab One"/>
              <a:buNone/>
              <a:defRPr sz="2500">
                <a:solidFill>
                  <a:schemeClr val="dk1"/>
                </a:solidFill>
                <a:latin typeface="Alfa Slab One"/>
                <a:ea typeface="Alfa Slab One"/>
                <a:cs typeface="Alfa Slab One"/>
                <a:sym typeface="Alfa Slab One"/>
              </a:defRPr>
            </a:lvl8pPr>
            <a:lvl9pPr lvl="8" algn="ctr" rtl="0">
              <a:lnSpc>
                <a:spcPct val="100000"/>
              </a:lnSpc>
              <a:spcBef>
                <a:spcPts val="0"/>
              </a:spcBef>
              <a:spcAft>
                <a:spcPts val="0"/>
              </a:spcAft>
              <a:buClr>
                <a:schemeClr val="dk1"/>
              </a:buClr>
              <a:buSzPts val="2500"/>
              <a:buFont typeface="Alfa Slab One"/>
              <a:buNone/>
              <a:defRPr sz="2500">
                <a:solidFill>
                  <a:schemeClr val="dk1"/>
                </a:solidFill>
                <a:latin typeface="Alfa Slab One"/>
                <a:ea typeface="Alfa Slab One"/>
                <a:cs typeface="Alfa Slab One"/>
                <a:sym typeface="Alfa Slab One"/>
              </a:defRPr>
            </a:lvl9pPr>
          </a:lstStyle>
          <a:p>
            <a:endParaRPr/>
          </a:p>
        </p:txBody>
      </p:sp>
      <p:sp>
        <p:nvSpPr>
          <p:cNvPr id="91" name="Google Shape;91;p23"/>
          <p:cNvSpPr txBox="1">
            <a:spLocks noGrp="1"/>
          </p:cNvSpPr>
          <p:nvPr>
            <p:ph type="subTitle" idx="2"/>
          </p:nvPr>
        </p:nvSpPr>
        <p:spPr>
          <a:xfrm>
            <a:off x="5709263" y="3323850"/>
            <a:ext cx="2191500" cy="454200"/>
          </a:xfrm>
          <a:prstGeom prst="rect">
            <a:avLst/>
          </a:prstGeom>
        </p:spPr>
        <p:txBody>
          <a:bodyPr spcFirstLastPara="1" wrap="square" lIns="36575" tIns="36575" rIns="36575" bIns="36575" anchor="ctr" anchorCtr="0">
            <a:noAutofit/>
          </a:bodyPr>
          <a:lstStyle>
            <a:lvl1pPr lvl="0" algn="ctr" rtl="0">
              <a:lnSpc>
                <a:spcPct val="100000"/>
              </a:lnSpc>
              <a:spcBef>
                <a:spcPts val="0"/>
              </a:spcBef>
              <a:spcAft>
                <a:spcPts val="0"/>
              </a:spcAft>
              <a:buSzPts val="2500"/>
              <a:buFont typeface="Alfa Slab One"/>
              <a:buNone/>
              <a:defRPr sz="2400">
                <a:latin typeface="Alfa Slab One"/>
                <a:ea typeface="Alfa Slab One"/>
                <a:cs typeface="Alfa Slab One"/>
                <a:sym typeface="Alfa Slab One"/>
              </a:defRPr>
            </a:lvl1pPr>
            <a:lvl2pPr lvl="1" algn="ctr" rtl="0">
              <a:lnSpc>
                <a:spcPct val="100000"/>
              </a:lnSpc>
              <a:spcBef>
                <a:spcPts val="0"/>
              </a:spcBef>
              <a:spcAft>
                <a:spcPts val="0"/>
              </a:spcAft>
              <a:buSzPts val="2500"/>
              <a:buFont typeface="Alfa Slab One"/>
              <a:buNone/>
              <a:defRPr sz="2500">
                <a:latin typeface="Alfa Slab One"/>
                <a:ea typeface="Alfa Slab One"/>
                <a:cs typeface="Alfa Slab One"/>
                <a:sym typeface="Alfa Slab One"/>
              </a:defRPr>
            </a:lvl2pPr>
            <a:lvl3pPr lvl="2" algn="ctr" rtl="0">
              <a:lnSpc>
                <a:spcPct val="100000"/>
              </a:lnSpc>
              <a:spcBef>
                <a:spcPts val="0"/>
              </a:spcBef>
              <a:spcAft>
                <a:spcPts val="0"/>
              </a:spcAft>
              <a:buSzPts val="2500"/>
              <a:buFont typeface="Alfa Slab One"/>
              <a:buNone/>
              <a:defRPr sz="2500">
                <a:latin typeface="Alfa Slab One"/>
                <a:ea typeface="Alfa Slab One"/>
                <a:cs typeface="Alfa Slab One"/>
                <a:sym typeface="Alfa Slab One"/>
              </a:defRPr>
            </a:lvl3pPr>
            <a:lvl4pPr lvl="3" algn="ctr" rtl="0">
              <a:lnSpc>
                <a:spcPct val="100000"/>
              </a:lnSpc>
              <a:spcBef>
                <a:spcPts val="0"/>
              </a:spcBef>
              <a:spcAft>
                <a:spcPts val="0"/>
              </a:spcAft>
              <a:buSzPts val="2500"/>
              <a:buFont typeface="Alfa Slab One"/>
              <a:buNone/>
              <a:defRPr sz="2500">
                <a:latin typeface="Alfa Slab One"/>
                <a:ea typeface="Alfa Slab One"/>
                <a:cs typeface="Alfa Slab One"/>
                <a:sym typeface="Alfa Slab One"/>
              </a:defRPr>
            </a:lvl4pPr>
            <a:lvl5pPr lvl="4" algn="ctr" rtl="0">
              <a:lnSpc>
                <a:spcPct val="100000"/>
              </a:lnSpc>
              <a:spcBef>
                <a:spcPts val="0"/>
              </a:spcBef>
              <a:spcAft>
                <a:spcPts val="0"/>
              </a:spcAft>
              <a:buSzPts val="2500"/>
              <a:buFont typeface="Alfa Slab One"/>
              <a:buNone/>
              <a:defRPr sz="2500">
                <a:latin typeface="Alfa Slab One"/>
                <a:ea typeface="Alfa Slab One"/>
                <a:cs typeface="Alfa Slab One"/>
                <a:sym typeface="Alfa Slab One"/>
              </a:defRPr>
            </a:lvl5pPr>
            <a:lvl6pPr lvl="5" algn="ctr" rtl="0">
              <a:lnSpc>
                <a:spcPct val="100000"/>
              </a:lnSpc>
              <a:spcBef>
                <a:spcPts val="0"/>
              </a:spcBef>
              <a:spcAft>
                <a:spcPts val="0"/>
              </a:spcAft>
              <a:buSzPts val="2500"/>
              <a:buFont typeface="Alfa Slab One"/>
              <a:buNone/>
              <a:defRPr sz="2500">
                <a:latin typeface="Alfa Slab One"/>
                <a:ea typeface="Alfa Slab One"/>
                <a:cs typeface="Alfa Slab One"/>
                <a:sym typeface="Alfa Slab One"/>
              </a:defRPr>
            </a:lvl6pPr>
            <a:lvl7pPr lvl="6" algn="ctr" rtl="0">
              <a:lnSpc>
                <a:spcPct val="100000"/>
              </a:lnSpc>
              <a:spcBef>
                <a:spcPts val="0"/>
              </a:spcBef>
              <a:spcAft>
                <a:spcPts val="0"/>
              </a:spcAft>
              <a:buSzPts val="2500"/>
              <a:buFont typeface="Alfa Slab One"/>
              <a:buNone/>
              <a:defRPr sz="2500">
                <a:latin typeface="Alfa Slab One"/>
                <a:ea typeface="Alfa Slab One"/>
                <a:cs typeface="Alfa Slab One"/>
                <a:sym typeface="Alfa Slab One"/>
              </a:defRPr>
            </a:lvl7pPr>
            <a:lvl8pPr lvl="7" algn="ctr" rtl="0">
              <a:lnSpc>
                <a:spcPct val="100000"/>
              </a:lnSpc>
              <a:spcBef>
                <a:spcPts val="0"/>
              </a:spcBef>
              <a:spcAft>
                <a:spcPts val="0"/>
              </a:spcAft>
              <a:buSzPts val="2500"/>
              <a:buFont typeface="Alfa Slab One"/>
              <a:buNone/>
              <a:defRPr sz="2500">
                <a:latin typeface="Alfa Slab One"/>
                <a:ea typeface="Alfa Slab One"/>
                <a:cs typeface="Alfa Slab One"/>
                <a:sym typeface="Alfa Slab One"/>
              </a:defRPr>
            </a:lvl8pPr>
            <a:lvl9pPr lvl="8" algn="ctr" rtl="0">
              <a:lnSpc>
                <a:spcPct val="100000"/>
              </a:lnSpc>
              <a:spcBef>
                <a:spcPts val="0"/>
              </a:spcBef>
              <a:spcAft>
                <a:spcPts val="0"/>
              </a:spcAft>
              <a:buSzPts val="2500"/>
              <a:buFont typeface="Alfa Slab One"/>
              <a:buNone/>
              <a:defRPr sz="2500">
                <a:latin typeface="Alfa Slab One"/>
                <a:ea typeface="Alfa Slab One"/>
                <a:cs typeface="Alfa Slab One"/>
                <a:sym typeface="Alfa Slab One"/>
              </a:defRPr>
            </a:lvl9pPr>
          </a:lstStyle>
          <a:p>
            <a:endParaRPr/>
          </a:p>
        </p:txBody>
      </p:sp>
      <p:sp>
        <p:nvSpPr>
          <p:cNvPr id="92" name="Google Shape;92;p23"/>
          <p:cNvSpPr txBox="1">
            <a:spLocks noGrp="1"/>
          </p:cNvSpPr>
          <p:nvPr>
            <p:ph type="subTitle" idx="3"/>
          </p:nvPr>
        </p:nvSpPr>
        <p:spPr>
          <a:xfrm>
            <a:off x="1238850" y="3778050"/>
            <a:ext cx="1971600" cy="454200"/>
          </a:xfrm>
          <a:prstGeom prst="rect">
            <a:avLst/>
          </a:prstGeom>
        </p:spPr>
        <p:txBody>
          <a:bodyPr spcFirstLastPara="1" wrap="square" lIns="36575" tIns="36575" rIns="36575" bIns="36575" anchor="t" anchorCtr="0">
            <a:noAutofit/>
          </a:bodyPr>
          <a:lstStyle>
            <a:lvl1pPr lvl="0" algn="ctr" rtl="0">
              <a:lnSpc>
                <a:spcPct val="100000"/>
              </a:lnSpc>
              <a:spcBef>
                <a:spcPts val="0"/>
              </a:spcBef>
              <a:spcAft>
                <a:spcPts val="0"/>
              </a:spcAft>
              <a:buClr>
                <a:schemeClr val="dk1"/>
              </a:buClr>
              <a:buSzPts val="1400"/>
              <a:buNone/>
              <a:defRPr sz="1300">
                <a:solidFill>
                  <a:schemeClr val="dk1"/>
                </a:solidFill>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0"/>
              </a:spcBef>
              <a:spcAft>
                <a:spcPts val="0"/>
              </a:spcAft>
              <a:buClr>
                <a:schemeClr val="dk1"/>
              </a:buClr>
              <a:buSzPts val="1400"/>
              <a:buNone/>
              <a:defRPr>
                <a:solidFill>
                  <a:schemeClr val="dk1"/>
                </a:solidFill>
              </a:defRPr>
            </a:lvl3pPr>
            <a:lvl4pPr lvl="3" algn="ctr" rtl="0">
              <a:lnSpc>
                <a:spcPct val="100000"/>
              </a:lnSpc>
              <a:spcBef>
                <a:spcPts val="0"/>
              </a:spcBef>
              <a:spcAft>
                <a:spcPts val="0"/>
              </a:spcAft>
              <a:buClr>
                <a:schemeClr val="dk1"/>
              </a:buClr>
              <a:buSzPts val="1400"/>
              <a:buNone/>
              <a:defRPr>
                <a:solidFill>
                  <a:schemeClr val="dk1"/>
                </a:solidFill>
              </a:defRPr>
            </a:lvl4pPr>
            <a:lvl5pPr lvl="4" algn="ctr" rtl="0">
              <a:lnSpc>
                <a:spcPct val="100000"/>
              </a:lnSpc>
              <a:spcBef>
                <a:spcPts val="0"/>
              </a:spcBef>
              <a:spcAft>
                <a:spcPts val="0"/>
              </a:spcAft>
              <a:buClr>
                <a:schemeClr val="dk1"/>
              </a:buClr>
              <a:buSzPts val="1400"/>
              <a:buNone/>
              <a:defRPr>
                <a:solidFill>
                  <a:schemeClr val="dk1"/>
                </a:solidFill>
              </a:defRPr>
            </a:lvl5pPr>
            <a:lvl6pPr lvl="5" algn="ctr" rtl="0">
              <a:lnSpc>
                <a:spcPct val="100000"/>
              </a:lnSpc>
              <a:spcBef>
                <a:spcPts val="0"/>
              </a:spcBef>
              <a:spcAft>
                <a:spcPts val="0"/>
              </a:spcAft>
              <a:buClr>
                <a:schemeClr val="dk1"/>
              </a:buClr>
              <a:buSzPts val="1400"/>
              <a:buNone/>
              <a:defRPr>
                <a:solidFill>
                  <a:schemeClr val="dk1"/>
                </a:solidFill>
              </a:defRPr>
            </a:lvl6pPr>
            <a:lvl7pPr lvl="6" algn="ctr" rtl="0">
              <a:lnSpc>
                <a:spcPct val="100000"/>
              </a:lnSpc>
              <a:spcBef>
                <a:spcPts val="0"/>
              </a:spcBef>
              <a:spcAft>
                <a:spcPts val="0"/>
              </a:spcAft>
              <a:buClr>
                <a:schemeClr val="dk1"/>
              </a:buClr>
              <a:buSzPts val="1400"/>
              <a:buNone/>
              <a:defRPr>
                <a:solidFill>
                  <a:schemeClr val="dk1"/>
                </a:solidFill>
              </a:defRPr>
            </a:lvl7pPr>
            <a:lvl8pPr lvl="7" algn="ctr" rtl="0">
              <a:lnSpc>
                <a:spcPct val="100000"/>
              </a:lnSpc>
              <a:spcBef>
                <a:spcPts val="0"/>
              </a:spcBef>
              <a:spcAft>
                <a:spcPts val="0"/>
              </a:spcAft>
              <a:buClr>
                <a:schemeClr val="dk1"/>
              </a:buClr>
              <a:buSzPts val="1400"/>
              <a:buNone/>
              <a:defRPr>
                <a:solidFill>
                  <a:schemeClr val="dk1"/>
                </a:solidFill>
              </a:defRPr>
            </a:lvl8pPr>
            <a:lvl9pPr lvl="8" algn="ctr" rtl="0">
              <a:lnSpc>
                <a:spcPct val="100000"/>
              </a:lnSpc>
              <a:spcBef>
                <a:spcPts val="0"/>
              </a:spcBef>
              <a:spcAft>
                <a:spcPts val="0"/>
              </a:spcAft>
              <a:buClr>
                <a:schemeClr val="dk1"/>
              </a:buClr>
              <a:buSzPts val="1400"/>
              <a:buNone/>
              <a:defRPr>
                <a:solidFill>
                  <a:schemeClr val="dk1"/>
                </a:solidFill>
              </a:defRPr>
            </a:lvl9pPr>
          </a:lstStyle>
          <a:p>
            <a:endParaRPr/>
          </a:p>
        </p:txBody>
      </p:sp>
      <p:sp>
        <p:nvSpPr>
          <p:cNvPr id="93" name="Google Shape;93;p23"/>
          <p:cNvSpPr txBox="1">
            <a:spLocks noGrp="1"/>
          </p:cNvSpPr>
          <p:nvPr>
            <p:ph type="subTitle" idx="4"/>
          </p:nvPr>
        </p:nvSpPr>
        <p:spPr>
          <a:xfrm>
            <a:off x="5819213" y="3776538"/>
            <a:ext cx="1971600" cy="457200"/>
          </a:xfrm>
          <a:prstGeom prst="rect">
            <a:avLst/>
          </a:prstGeom>
        </p:spPr>
        <p:txBody>
          <a:bodyPr spcFirstLastPara="1" wrap="square" lIns="36575" tIns="36575" rIns="36575" bIns="36575" anchor="t" anchorCtr="0">
            <a:noAutofit/>
          </a:bodyPr>
          <a:lstStyle>
            <a:lvl1pPr lvl="0" algn="ctr" rtl="0">
              <a:lnSpc>
                <a:spcPct val="100000"/>
              </a:lnSpc>
              <a:spcBef>
                <a:spcPts val="0"/>
              </a:spcBef>
              <a:spcAft>
                <a:spcPts val="0"/>
              </a:spcAft>
              <a:buSzPts val="1400"/>
              <a:buNone/>
              <a:defRPr sz="13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94"/>
        <p:cNvGrpSpPr/>
        <p:nvPr/>
      </p:nvGrpSpPr>
      <p:grpSpPr>
        <a:xfrm>
          <a:off x="0" y="0"/>
          <a:ext cx="0" cy="0"/>
          <a:chOff x="0" y="0"/>
          <a:chExt cx="0" cy="0"/>
        </a:xfrm>
      </p:grpSpPr>
      <p:pic>
        <p:nvPicPr>
          <p:cNvPr id="95" name="Google Shape;95;p24"/>
          <p:cNvPicPr preferRelativeResize="0"/>
          <p:nvPr/>
        </p:nvPicPr>
        <p:blipFill>
          <a:blip r:embed="rId2">
            <a:alphaModFix amt="50000"/>
          </a:blip>
          <a:stretch>
            <a:fillRect/>
          </a:stretch>
        </p:blipFill>
        <p:spPr>
          <a:xfrm>
            <a:off x="0" y="0"/>
            <a:ext cx="9143999" cy="5143500"/>
          </a:xfrm>
          <a:prstGeom prst="rect">
            <a:avLst/>
          </a:prstGeom>
          <a:noFill/>
          <a:ln>
            <a:noFill/>
          </a:ln>
        </p:spPr>
      </p:pic>
      <p:sp>
        <p:nvSpPr>
          <p:cNvPr id="96" name="Google Shape;96;p24"/>
          <p:cNvSpPr txBox="1">
            <a:spLocks noGrp="1"/>
          </p:cNvSpPr>
          <p:nvPr>
            <p:ph type="title"/>
          </p:nvPr>
        </p:nvSpPr>
        <p:spPr>
          <a:xfrm>
            <a:off x="5520525" y="833438"/>
            <a:ext cx="2487300" cy="419400"/>
          </a:xfrm>
          <a:prstGeom prst="rect">
            <a:avLst/>
          </a:prstGeom>
        </p:spPr>
        <p:txBody>
          <a:bodyPr spcFirstLastPara="1" wrap="square" lIns="36575" tIns="36575" rIns="36575" bIns="3657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97" name="Google Shape;97;p24"/>
          <p:cNvSpPr txBox="1">
            <a:spLocks noGrp="1"/>
          </p:cNvSpPr>
          <p:nvPr>
            <p:ph type="title" idx="2" hasCustomPrompt="1"/>
          </p:nvPr>
        </p:nvSpPr>
        <p:spPr>
          <a:xfrm>
            <a:off x="4363575" y="833450"/>
            <a:ext cx="1133400" cy="781800"/>
          </a:xfrm>
          <a:prstGeom prst="rect">
            <a:avLst/>
          </a:prstGeom>
        </p:spPr>
        <p:txBody>
          <a:bodyPr spcFirstLastPara="1" wrap="square" lIns="36575" tIns="36575" rIns="36575" bIns="36575" anchor="t" anchorCtr="0">
            <a:noAutofit/>
          </a:bodyPr>
          <a:lstStyle>
            <a:lvl1pPr lvl="0" rtl="0">
              <a:spcBef>
                <a:spcPts val="0"/>
              </a:spcBef>
              <a:spcAft>
                <a:spcPts val="0"/>
              </a:spcAft>
              <a:buSzPts val="3000"/>
              <a:buNone/>
              <a:defRPr sz="50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8" name="Google Shape;98;p24"/>
          <p:cNvSpPr txBox="1">
            <a:spLocks noGrp="1"/>
          </p:cNvSpPr>
          <p:nvPr>
            <p:ph type="subTitle" idx="1"/>
          </p:nvPr>
        </p:nvSpPr>
        <p:spPr>
          <a:xfrm>
            <a:off x="5520525" y="1252838"/>
            <a:ext cx="2484900" cy="484800"/>
          </a:xfrm>
          <a:prstGeom prst="rect">
            <a:avLst/>
          </a:prstGeom>
        </p:spPr>
        <p:txBody>
          <a:bodyPr spcFirstLastPara="1" wrap="square" lIns="36575" tIns="36575" rIns="36575" bIns="3657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99" name="Google Shape;99;p24"/>
          <p:cNvSpPr txBox="1">
            <a:spLocks noGrp="1"/>
          </p:cNvSpPr>
          <p:nvPr>
            <p:ph type="title" idx="3"/>
          </p:nvPr>
        </p:nvSpPr>
        <p:spPr>
          <a:xfrm>
            <a:off x="5520525" y="2129650"/>
            <a:ext cx="2487300" cy="419400"/>
          </a:xfrm>
          <a:prstGeom prst="rect">
            <a:avLst/>
          </a:prstGeom>
        </p:spPr>
        <p:txBody>
          <a:bodyPr spcFirstLastPara="1" wrap="square" lIns="36575" tIns="36575" rIns="36575" bIns="3657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00" name="Google Shape;100;p24"/>
          <p:cNvSpPr txBox="1">
            <a:spLocks noGrp="1"/>
          </p:cNvSpPr>
          <p:nvPr>
            <p:ph type="title" idx="4" hasCustomPrompt="1"/>
          </p:nvPr>
        </p:nvSpPr>
        <p:spPr>
          <a:xfrm>
            <a:off x="4363575" y="2105875"/>
            <a:ext cx="1133400" cy="781800"/>
          </a:xfrm>
          <a:prstGeom prst="rect">
            <a:avLst/>
          </a:prstGeom>
        </p:spPr>
        <p:txBody>
          <a:bodyPr spcFirstLastPara="1" wrap="square" lIns="36575" tIns="36575" rIns="36575" bIns="36575" anchor="t" anchorCtr="0">
            <a:noAutofit/>
          </a:bodyPr>
          <a:lstStyle>
            <a:lvl1pPr lvl="0" rtl="0">
              <a:spcBef>
                <a:spcPts val="0"/>
              </a:spcBef>
              <a:spcAft>
                <a:spcPts val="0"/>
              </a:spcAft>
              <a:buSzPts val="3000"/>
              <a:buNone/>
              <a:defRPr sz="50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1" name="Google Shape;101;p24"/>
          <p:cNvSpPr txBox="1">
            <a:spLocks noGrp="1"/>
          </p:cNvSpPr>
          <p:nvPr>
            <p:ph type="subTitle" idx="5"/>
          </p:nvPr>
        </p:nvSpPr>
        <p:spPr>
          <a:xfrm>
            <a:off x="5520525" y="2549050"/>
            <a:ext cx="2484900" cy="484800"/>
          </a:xfrm>
          <a:prstGeom prst="rect">
            <a:avLst/>
          </a:prstGeom>
        </p:spPr>
        <p:txBody>
          <a:bodyPr spcFirstLastPara="1" wrap="square" lIns="36575" tIns="36575" rIns="36575" bIns="3657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02" name="Google Shape;102;p24"/>
          <p:cNvSpPr txBox="1">
            <a:spLocks noGrp="1"/>
          </p:cNvSpPr>
          <p:nvPr>
            <p:ph type="title" idx="6"/>
          </p:nvPr>
        </p:nvSpPr>
        <p:spPr>
          <a:xfrm>
            <a:off x="5520525" y="3425850"/>
            <a:ext cx="2484900" cy="419400"/>
          </a:xfrm>
          <a:prstGeom prst="rect">
            <a:avLst/>
          </a:prstGeom>
        </p:spPr>
        <p:txBody>
          <a:bodyPr spcFirstLastPara="1" wrap="square" lIns="36575" tIns="36575" rIns="36575" bIns="3657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03" name="Google Shape;103;p24"/>
          <p:cNvSpPr txBox="1">
            <a:spLocks noGrp="1"/>
          </p:cNvSpPr>
          <p:nvPr>
            <p:ph type="title" idx="7" hasCustomPrompt="1"/>
          </p:nvPr>
        </p:nvSpPr>
        <p:spPr>
          <a:xfrm>
            <a:off x="4363575" y="3402100"/>
            <a:ext cx="1133400" cy="781800"/>
          </a:xfrm>
          <a:prstGeom prst="rect">
            <a:avLst/>
          </a:prstGeom>
        </p:spPr>
        <p:txBody>
          <a:bodyPr spcFirstLastPara="1" wrap="square" lIns="36575" tIns="36575" rIns="36575" bIns="36575" anchor="t" anchorCtr="0">
            <a:noAutofit/>
          </a:bodyPr>
          <a:lstStyle>
            <a:lvl1pPr lvl="0" rtl="0">
              <a:spcBef>
                <a:spcPts val="0"/>
              </a:spcBef>
              <a:spcAft>
                <a:spcPts val="0"/>
              </a:spcAft>
              <a:buSzPts val="3000"/>
              <a:buNone/>
              <a:defRPr sz="50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4" name="Google Shape;104;p24"/>
          <p:cNvSpPr txBox="1">
            <a:spLocks noGrp="1"/>
          </p:cNvSpPr>
          <p:nvPr>
            <p:ph type="subTitle" idx="8"/>
          </p:nvPr>
        </p:nvSpPr>
        <p:spPr>
          <a:xfrm>
            <a:off x="5520525" y="3845250"/>
            <a:ext cx="2487300" cy="484800"/>
          </a:xfrm>
          <a:prstGeom prst="rect">
            <a:avLst/>
          </a:prstGeom>
        </p:spPr>
        <p:txBody>
          <a:bodyPr spcFirstLastPara="1" wrap="square" lIns="36575" tIns="36575" rIns="36575" bIns="3657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05" name="Google Shape;105;p24"/>
          <p:cNvSpPr txBox="1">
            <a:spLocks noGrp="1"/>
          </p:cNvSpPr>
          <p:nvPr>
            <p:ph type="title" idx="9"/>
          </p:nvPr>
        </p:nvSpPr>
        <p:spPr>
          <a:xfrm>
            <a:off x="720000" y="833450"/>
            <a:ext cx="2972100" cy="937200"/>
          </a:xfrm>
          <a:prstGeom prst="rect">
            <a:avLst/>
          </a:prstGeom>
        </p:spPr>
        <p:txBody>
          <a:bodyPr spcFirstLastPara="1" wrap="square" lIns="36575" tIns="36575" rIns="36575" bIns="36575" anchor="t" anchorCtr="0">
            <a:noAutofit/>
          </a:bodyPr>
          <a:lstStyle>
            <a:lvl1pPr lvl="0" algn="ctr" rtl="0">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ext">
  <p:cSld name="CUSTOM">
    <p:spTree>
      <p:nvGrpSpPr>
        <p:cNvPr id="1" name="Shape 110"/>
        <p:cNvGrpSpPr/>
        <p:nvPr/>
      </p:nvGrpSpPr>
      <p:grpSpPr>
        <a:xfrm>
          <a:off x="0" y="0"/>
          <a:ext cx="0" cy="0"/>
          <a:chOff x="0" y="0"/>
          <a:chExt cx="0" cy="0"/>
        </a:xfrm>
      </p:grpSpPr>
      <p:pic>
        <p:nvPicPr>
          <p:cNvPr id="111" name="Google Shape;111;p26"/>
          <p:cNvPicPr preferRelativeResize="0"/>
          <p:nvPr/>
        </p:nvPicPr>
        <p:blipFill>
          <a:blip r:embed="rId2">
            <a:alphaModFix amt="75000"/>
          </a:blip>
          <a:stretch>
            <a:fillRect/>
          </a:stretch>
        </p:blipFill>
        <p:spPr>
          <a:xfrm rot="10800000">
            <a:off x="0" y="25"/>
            <a:ext cx="9143999" cy="5143500"/>
          </a:xfrm>
          <a:prstGeom prst="rect">
            <a:avLst/>
          </a:prstGeom>
          <a:noFill/>
          <a:ln>
            <a:noFill/>
          </a:ln>
        </p:spPr>
      </p:pic>
      <p:sp>
        <p:nvSpPr>
          <p:cNvPr id="112" name="Google Shape;112;p26"/>
          <p:cNvSpPr txBox="1">
            <a:spLocks noGrp="1"/>
          </p:cNvSpPr>
          <p:nvPr>
            <p:ph type="subTitle" idx="1"/>
          </p:nvPr>
        </p:nvSpPr>
        <p:spPr>
          <a:xfrm>
            <a:off x="3225475" y="2684900"/>
            <a:ext cx="2666700" cy="914400"/>
          </a:xfrm>
          <a:prstGeom prst="rect">
            <a:avLst/>
          </a:prstGeom>
        </p:spPr>
        <p:txBody>
          <a:bodyPr spcFirstLastPara="1" wrap="square" lIns="36575" tIns="36575" rIns="36575" bIns="3657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3" name="Google Shape;113;p26"/>
          <p:cNvSpPr txBox="1">
            <a:spLocks noGrp="1"/>
          </p:cNvSpPr>
          <p:nvPr>
            <p:ph type="title"/>
          </p:nvPr>
        </p:nvSpPr>
        <p:spPr>
          <a:xfrm>
            <a:off x="2644825" y="1303800"/>
            <a:ext cx="3828000" cy="1243800"/>
          </a:xfrm>
          <a:prstGeom prst="rect">
            <a:avLst/>
          </a:prstGeom>
        </p:spPr>
        <p:txBody>
          <a:bodyPr spcFirstLastPara="1" wrap="square" lIns="36575" tIns="36575" rIns="36575" bIns="36575" anchor="t" anchorCtr="0">
            <a:noAutofit/>
          </a:bodyPr>
          <a:lstStyle>
            <a:lvl1pPr lvl="0" algn="ctr" rtl="0">
              <a:spcBef>
                <a:spcPts val="0"/>
              </a:spcBef>
              <a:spcAft>
                <a:spcPts val="0"/>
              </a:spcAft>
              <a:buSzPts val="3500"/>
              <a:buNone/>
              <a:defRPr sz="4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ext 1">
  <p:cSld name="CUSTOM_2">
    <p:spTree>
      <p:nvGrpSpPr>
        <p:cNvPr id="1" name="Shape 114"/>
        <p:cNvGrpSpPr/>
        <p:nvPr/>
      </p:nvGrpSpPr>
      <p:grpSpPr>
        <a:xfrm>
          <a:off x="0" y="0"/>
          <a:ext cx="0" cy="0"/>
          <a:chOff x="0" y="0"/>
          <a:chExt cx="0" cy="0"/>
        </a:xfrm>
      </p:grpSpPr>
      <p:pic>
        <p:nvPicPr>
          <p:cNvPr id="115" name="Google Shape;115;p27"/>
          <p:cNvPicPr preferRelativeResize="0"/>
          <p:nvPr/>
        </p:nvPicPr>
        <p:blipFill>
          <a:blip r:embed="rId2">
            <a:alphaModFix amt="75000"/>
          </a:blip>
          <a:stretch>
            <a:fillRect/>
          </a:stretch>
        </p:blipFill>
        <p:spPr>
          <a:xfrm rot="10800000">
            <a:off x="0" y="25"/>
            <a:ext cx="9143999" cy="5143500"/>
          </a:xfrm>
          <a:prstGeom prst="rect">
            <a:avLst/>
          </a:prstGeom>
          <a:noFill/>
          <a:ln>
            <a:noFill/>
          </a:ln>
        </p:spPr>
      </p:pic>
      <p:sp>
        <p:nvSpPr>
          <p:cNvPr id="116" name="Google Shape;116;p27"/>
          <p:cNvSpPr txBox="1">
            <a:spLocks noGrp="1"/>
          </p:cNvSpPr>
          <p:nvPr>
            <p:ph type="subTitle" idx="1"/>
          </p:nvPr>
        </p:nvSpPr>
        <p:spPr>
          <a:xfrm>
            <a:off x="1228100" y="2681325"/>
            <a:ext cx="2802000" cy="914400"/>
          </a:xfrm>
          <a:prstGeom prst="rect">
            <a:avLst/>
          </a:prstGeom>
        </p:spPr>
        <p:txBody>
          <a:bodyPr spcFirstLastPara="1" wrap="square" lIns="36575" tIns="36575" rIns="36575" bIns="3657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7" name="Google Shape;117;p27"/>
          <p:cNvSpPr txBox="1">
            <a:spLocks noGrp="1"/>
          </p:cNvSpPr>
          <p:nvPr>
            <p:ph type="title"/>
          </p:nvPr>
        </p:nvSpPr>
        <p:spPr>
          <a:xfrm>
            <a:off x="715100" y="1524875"/>
            <a:ext cx="3828000" cy="987300"/>
          </a:xfrm>
          <a:prstGeom prst="rect">
            <a:avLst/>
          </a:prstGeom>
        </p:spPr>
        <p:txBody>
          <a:bodyPr spcFirstLastPara="1" wrap="square" lIns="36575" tIns="36575" rIns="36575" bIns="36575" anchor="t" anchorCtr="0">
            <a:noAutofit/>
          </a:bodyPr>
          <a:lstStyle>
            <a:lvl1pPr lvl="0" algn="ctr" rtl="0">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ext 7">
  <p:cSld name="CUSTOM_1_1_1_1_1_1">
    <p:spTree>
      <p:nvGrpSpPr>
        <p:cNvPr id="1" name="Shape 139"/>
        <p:cNvGrpSpPr/>
        <p:nvPr/>
      </p:nvGrpSpPr>
      <p:grpSpPr>
        <a:xfrm>
          <a:off x="0" y="0"/>
          <a:ext cx="0" cy="0"/>
          <a:chOff x="0" y="0"/>
          <a:chExt cx="0" cy="0"/>
        </a:xfrm>
      </p:grpSpPr>
      <p:pic>
        <p:nvPicPr>
          <p:cNvPr id="140" name="Google Shape;140;p33"/>
          <p:cNvPicPr preferRelativeResize="0"/>
          <p:nvPr/>
        </p:nvPicPr>
        <p:blipFill>
          <a:blip r:embed="rId2">
            <a:alphaModFix amt="50000"/>
          </a:blip>
          <a:stretch>
            <a:fillRect/>
          </a:stretch>
        </p:blipFill>
        <p:spPr>
          <a:xfrm>
            <a:off x="1" y="-14"/>
            <a:ext cx="9143997" cy="5143527"/>
          </a:xfrm>
          <a:prstGeom prst="rect">
            <a:avLst/>
          </a:prstGeom>
          <a:noFill/>
          <a:ln>
            <a:noFill/>
          </a:ln>
        </p:spPr>
      </p:pic>
      <p:sp>
        <p:nvSpPr>
          <p:cNvPr id="141" name="Google Shape;141;p33"/>
          <p:cNvSpPr txBox="1">
            <a:spLocks noGrp="1"/>
          </p:cNvSpPr>
          <p:nvPr>
            <p:ph type="title"/>
          </p:nvPr>
        </p:nvSpPr>
        <p:spPr>
          <a:xfrm>
            <a:off x="837675" y="1523313"/>
            <a:ext cx="3940200" cy="572700"/>
          </a:xfrm>
          <a:prstGeom prst="rect">
            <a:avLst/>
          </a:prstGeom>
        </p:spPr>
        <p:txBody>
          <a:bodyPr spcFirstLastPara="1" wrap="square" lIns="36575" tIns="36575" rIns="36575" bIns="36575" anchor="ctr" anchorCtr="0">
            <a:noAutofit/>
          </a:bodyPr>
          <a:lstStyle>
            <a:lvl1pPr lvl="0" algn="ctr" rtl="0">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42" name="Google Shape;142;p33"/>
          <p:cNvSpPr txBox="1">
            <a:spLocks noGrp="1"/>
          </p:cNvSpPr>
          <p:nvPr>
            <p:ph type="subTitle" idx="1"/>
          </p:nvPr>
        </p:nvSpPr>
        <p:spPr>
          <a:xfrm>
            <a:off x="898875" y="2215100"/>
            <a:ext cx="3817800" cy="1428900"/>
          </a:xfrm>
          <a:prstGeom prst="rect">
            <a:avLst/>
          </a:prstGeom>
        </p:spPr>
        <p:txBody>
          <a:bodyPr spcFirstLastPara="1" wrap="square" lIns="36575" tIns="36575" rIns="36575" bIns="3657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four columns">
  <p:cSld name="BLANK_1_1_1_1">
    <p:spTree>
      <p:nvGrpSpPr>
        <p:cNvPr id="1" name="Shape 168"/>
        <p:cNvGrpSpPr/>
        <p:nvPr/>
      </p:nvGrpSpPr>
      <p:grpSpPr>
        <a:xfrm>
          <a:off x="0" y="0"/>
          <a:ext cx="0" cy="0"/>
          <a:chOff x="0" y="0"/>
          <a:chExt cx="0" cy="0"/>
        </a:xfrm>
      </p:grpSpPr>
      <p:pic>
        <p:nvPicPr>
          <p:cNvPr id="169" name="Google Shape;169;p37"/>
          <p:cNvPicPr preferRelativeResize="0"/>
          <p:nvPr/>
        </p:nvPicPr>
        <p:blipFill>
          <a:blip r:embed="rId2">
            <a:alphaModFix amt="78000"/>
          </a:blip>
          <a:stretch>
            <a:fillRect/>
          </a:stretch>
        </p:blipFill>
        <p:spPr>
          <a:xfrm>
            <a:off x="1" y="0"/>
            <a:ext cx="9143999" cy="5143500"/>
          </a:xfrm>
          <a:prstGeom prst="rect">
            <a:avLst/>
          </a:prstGeom>
          <a:noFill/>
          <a:ln>
            <a:noFill/>
          </a:ln>
        </p:spPr>
      </p:pic>
      <p:sp>
        <p:nvSpPr>
          <p:cNvPr id="170" name="Google Shape;170;p37"/>
          <p:cNvSpPr txBox="1">
            <a:spLocks noGrp="1"/>
          </p:cNvSpPr>
          <p:nvPr>
            <p:ph type="title"/>
          </p:nvPr>
        </p:nvSpPr>
        <p:spPr>
          <a:xfrm>
            <a:off x="4257547" y="1360313"/>
            <a:ext cx="1990200" cy="527700"/>
          </a:xfrm>
          <a:prstGeom prst="rect">
            <a:avLst/>
          </a:prstGeom>
        </p:spPr>
        <p:txBody>
          <a:bodyPr spcFirstLastPara="1" wrap="square" lIns="36575" tIns="36575" rIns="36575" bIns="36575" anchor="ctr" anchorCtr="0">
            <a:noAutofit/>
          </a:bodyPr>
          <a:lstStyle>
            <a:lvl1pPr lvl="0" algn="ctr" rtl="0">
              <a:spcBef>
                <a:spcPts val="0"/>
              </a:spcBef>
              <a:spcAft>
                <a:spcPts val="0"/>
              </a:spcAft>
              <a:buSzPts val="2500"/>
              <a:buNone/>
              <a:defRPr sz="24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71" name="Google Shape;171;p37"/>
          <p:cNvSpPr txBox="1">
            <a:spLocks noGrp="1"/>
          </p:cNvSpPr>
          <p:nvPr>
            <p:ph type="subTitle" idx="1"/>
          </p:nvPr>
        </p:nvSpPr>
        <p:spPr>
          <a:xfrm>
            <a:off x="4257550" y="1888013"/>
            <a:ext cx="1990200" cy="527700"/>
          </a:xfrm>
          <a:prstGeom prst="rect">
            <a:avLst/>
          </a:prstGeom>
        </p:spPr>
        <p:txBody>
          <a:bodyPr spcFirstLastPara="1" wrap="square" lIns="36575" tIns="36575" rIns="36575" bIns="3657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2" name="Google Shape;172;p37"/>
          <p:cNvSpPr txBox="1">
            <a:spLocks noGrp="1"/>
          </p:cNvSpPr>
          <p:nvPr>
            <p:ph type="title" idx="2"/>
          </p:nvPr>
        </p:nvSpPr>
        <p:spPr>
          <a:xfrm>
            <a:off x="4257547" y="3407113"/>
            <a:ext cx="1990200" cy="527700"/>
          </a:xfrm>
          <a:prstGeom prst="rect">
            <a:avLst/>
          </a:prstGeom>
        </p:spPr>
        <p:txBody>
          <a:bodyPr spcFirstLastPara="1" wrap="square" lIns="36575" tIns="36575" rIns="36575" bIns="36575" anchor="ctr" anchorCtr="0">
            <a:noAutofit/>
          </a:bodyPr>
          <a:lstStyle>
            <a:lvl1pPr lvl="0" algn="ctr" rtl="0">
              <a:spcBef>
                <a:spcPts val="0"/>
              </a:spcBef>
              <a:spcAft>
                <a:spcPts val="0"/>
              </a:spcAft>
              <a:buSzPts val="2500"/>
              <a:buNone/>
              <a:defRPr sz="24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73" name="Google Shape;173;p37"/>
          <p:cNvSpPr txBox="1">
            <a:spLocks noGrp="1"/>
          </p:cNvSpPr>
          <p:nvPr>
            <p:ph type="subTitle" idx="3"/>
          </p:nvPr>
        </p:nvSpPr>
        <p:spPr>
          <a:xfrm>
            <a:off x="4257552" y="3927757"/>
            <a:ext cx="1990200" cy="530400"/>
          </a:xfrm>
          <a:prstGeom prst="rect">
            <a:avLst/>
          </a:prstGeom>
        </p:spPr>
        <p:txBody>
          <a:bodyPr spcFirstLastPara="1" wrap="square" lIns="36575" tIns="36575" rIns="36575" bIns="3657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4" name="Google Shape;174;p37"/>
          <p:cNvSpPr txBox="1">
            <a:spLocks noGrp="1"/>
          </p:cNvSpPr>
          <p:nvPr>
            <p:ph type="title" idx="4"/>
          </p:nvPr>
        </p:nvSpPr>
        <p:spPr>
          <a:xfrm>
            <a:off x="6438697" y="1360313"/>
            <a:ext cx="1990200" cy="527700"/>
          </a:xfrm>
          <a:prstGeom prst="rect">
            <a:avLst/>
          </a:prstGeom>
        </p:spPr>
        <p:txBody>
          <a:bodyPr spcFirstLastPara="1" wrap="square" lIns="36575" tIns="36575" rIns="36575" bIns="36575" anchor="ctr" anchorCtr="0">
            <a:noAutofit/>
          </a:bodyPr>
          <a:lstStyle>
            <a:lvl1pPr lvl="0" algn="ctr" rtl="0">
              <a:spcBef>
                <a:spcPts val="0"/>
              </a:spcBef>
              <a:spcAft>
                <a:spcPts val="0"/>
              </a:spcAft>
              <a:buSzPts val="2500"/>
              <a:buNone/>
              <a:defRPr sz="24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75" name="Google Shape;175;p37"/>
          <p:cNvSpPr txBox="1">
            <a:spLocks noGrp="1"/>
          </p:cNvSpPr>
          <p:nvPr>
            <p:ph type="subTitle" idx="5"/>
          </p:nvPr>
        </p:nvSpPr>
        <p:spPr>
          <a:xfrm>
            <a:off x="6438700" y="1888013"/>
            <a:ext cx="1990200" cy="527700"/>
          </a:xfrm>
          <a:prstGeom prst="rect">
            <a:avLst/>
          </a:prstGeom>
        </p:spPr>
        <p:txBody>
          <a:bodyPr spcFirstLastPara="1" wrap="square" lIns="36575" tIns="36575" rIns="36575" bIns="3657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6" name="Google Shape;176;p37"/>
          <p:cNvSpPr txBox="1">
            <a:spLocks noGrp="1"/>
          </p:cNvSpPr>
          <p:nvPr>
            <p:ph type="title" idx="6"/>
          </p:nvPr>
        </p:nvSpPr>
        <p:spPr>
          <a:xfrm>
            <a:off x="6438697" y="3407113"/>
            <a:ext cx="1990200" cy="527700"/>
          </a:xfrm>
          <a:prstGeom prst="rect">
            <a:avLst/>
          </a:prstGeom>
        </p:spPr>
        <p:txBody>
          <a:bodyPr spcFirstLastPara="1" wrap="square" lIns="36575" tIns="36575" rIns="36575" bIns="36575" anchor="ctr" anchorCtr="0">
            <a:noAutofit/>
          </a:bodyPr>
          <a:lstStyle>
            <a:lvl1pPr lvl="0" algn="ctr" rtl="0">
              <a:spcBef>
                <a:spcPts val="0"/>
              </a:spcBef>
              <a:spcAft>
                <a:spcPts val="0"/>
              </a:spcAft>
              <a:buSzPts val="2500"/>
              <a:buNone/>
              <a:defRPr sz="24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77" name="Google Shape;177;p37"/>
          <p:cNvSpPr txBox="1">
            <a:spLocks noGrp="1"/>
          </p:cNvSpPr>
          <p:nvPr>
            <p:ph type="subTitle" idx="7"/>
          </p:nvPr>
        </p:nvSpPr>
        <p:spPr>
          <a:xfrm>
            <a:off x="6438702" y="3927757"/>
            <a:ext cx="1990200" cy="530400"/>
          </a:xfrm>
          <a:prstGeom prst="rect">
            <a:avLst/>
          </a:prstGeom>
        </p:spPr>
        <p:txBody>
          <a:bodyPr spcFirstLastPara="1" wrap="square" lIns="36575" tIns="36575" rIns="36575" bIns="3657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8" name="Google Shape;178;p37"/>
          <p:cNvSpPr txBox="1">
            <a:spLocks noGrp="1"/>
          </p:cNvSpPr>
          <p:nvPr>
            <p:ph type="title" idx="8"/>
          </p:nvPr>
        </p:nvSpPr>
        <p:spPr>
          <a:xfrm>
            <a:off x="720000" y="1779900"/>
            <a:ext cx="3166200" cy="1583700"/>
          </a:xfrm>
          <a:prstGeom prst="rect">
            <a:avLst/>
          </a:prstGeom>
        </p:spPr>
        <p:txBody>
          <a:bodyPr spcFirstLastPara="1" wrap="square" lIns="36575" tIns="36575" rIns="36575" bIns="36575" anchor="t" anchorCtr="0">
            <a:noAutofit/>
          </a:bodyPr>
          <a:lstStyle>
            <a:lvl1pPr lvl="0" algn="ctr" rtl="0">
              <a:lnSpc>
                <a:spcPct val="115000"/>
              </a:lnSpc>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six columns">
  <p:cSld name="BLANK_1_1_1_1_1">
    <p:spTree>
      <p:nvGrpSpPr>
        <p:cNvPr id="1" name="Shape 179"/>
        <p:cNvGrpSpPr/>
        <p:nvPr/>
      </p:nvGrpSpPr>
      <p:grpSpPr>
        <a:xfrm>
          <a:off x="0" y="0"/>
          <a:ext cx="0" cy="0"/>
          <a:chOff x="0" y="0"/>
          <a:chExt cx="0" cy="0"/>
        </a:xfrm>
      </p:grpSpPr>
      <p:pic>
        <p:nvPicPr>
          <p:cNvPr id="180" name="Google Shape;180;p38"/>
          <p:cNvPicPr preferRelativeResize="0"/>
          <p:nvPr/>
        </p:nvPicPr>
        <p:blipFill>
          <a:blip r:embed="rId2">
            <a:alphaModFix amt="57000"/>
          </a:blip>
          <a:stretch>
            <a:fillRect/>
          </a:stretch>
        </p:blipFill>
        <p:spPr>
          <a:xfrm>
            <a:off x="0" y="0"/>
            <a:ext cx="9144003" cy="5143501"/>
          </a:xfrm>
          <a:prstGeom prst="rect">
            <a:avLst/>
          </a:prstGeom>
          <a:noFill/>
          <a:ln>
            <a:noFill/>
          </a:ln>
        </p:spPr>
      </p:pic>
      <p:pic>
        <p:nvPicPr>
          <p:cNvPr id="181" name="Google Shape;181;p38"/>
          <p:cNvPicPr preferRelativeResize="0"/>
          <p:nvPr/>
        </p:nvPicPr>
        <p:blipFill>
          <a:blip r:embed="rId3">
            <a:alphaModFix amt="68000"/>
          </a:blip>
          <a:stretch>
            <a:fillRect/>
          </a:stretch>
        </p:blipFill>
        <p:spPr>
          <a:xfrm flipH="1">
            <a:off x="0" y="0"/>
            <a:ext cx="9144003" cy="5143501"/>
          </a:xfrm>
          <a:prstGeom prst="rect">
            <a:avLst/>
          </a:prstGeom>
          <a:noFill/>
          <a:ln>
            <a:noFill/>
          </a:ln>
        </p:spPr>
      </p:pic>
      <p:sp>
        <p:nvSpPr>
          <p:cNvPr id="182" name="Google Shape;182;p38"/>
          <p:cNvSpPr txBox="1">
            <a:spLocks noGrp="1"/>
          </p:cNvSpPr>
          <p:nvPr>
            <p:ph type="title"/>
          </p:nvPr>
        </p:nvSpPr>
        <p:spPr>
          <a:xfrm>
            <a:off x="2099025" y="1227425"/>
            <a:ext cx="2490000" cy="429900"/>
          </a:xfrm>
          <a:prstGeom prst="rect">
            <a:avLst/>
          </a:prstGeom>
          <a:ln>
            <a:noFill/>
          </a:ln>
        </p:spPr>
        <p:txBody>
          <a:bodyPr spcFirstLastPara="1" wrap="square" lIns="36575" tIns="36575" rIns="36575" bIns="36575" anchor="t" anchorCtr="0">
            <a:noAutofit/>
          </a:bodyPr>
          <a:lstStyle>
            <a:lvl1pPr lvl="0" rtl="0">
              <a:spcBef>
                <a:spcPts val="0"/>
              </a:spcBef>
              <a:spcAft>
                <a:spcPts val="0"/>
              </a:spcAft>
              <a:buSzPts val="2500"/>
              <a:buNone/>
              <a:defRPr sz="24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83" name="Google Shape;183;p38"/>
          <p:cNvSpPr txBox="1">
            <a:spLocks noGrp="1"/>
          </p:cNvSpPr>
          <p:nvPr>
            <p:ph type="subTitle" idx="1"/>
          </p:nvPr>
        </p:nvSpPr>
        <p:spPr>
          <a:xfrm>
            <a:off x="2099025" y="1657325"/>
            <a:ext cx="2304300" cy="484800"/>
          </a:xfrm>
          <a:prstGeom prst="rect">
            <a:avLst/>
          </a:prstGeom>
          <a:ln>
            <a:noFill/>
          </a:ln>
        </p:spPr>
        <p:txBody>
          <a:bodyPr spcFirstLastPara="1" wrap="square" lIns="36575" tIns="36575" rIns="36575" bIns="3657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84" name="Google Shape;184;p38"/>
          <p:cNvSpPr txBox="1">
            <a:spLocks noGrp="1"/>
          </p:cNvSpPr>
          <p:nvPr>
            <p:ph type="title" idx="2"/>
          </p:nvPr>
        </p:nvSpPr>
        <p:spPr>
          <a:xfrm>
            <a:off x="2099025" y="2384100"/>
            <a:ext cx="2490000" cy="429900"/>
          </a:xfrm>
          <a:prstGeom prst="rect">
            <a:avLst/>
          </a:prstGeom>
          <a:ln>
            <a:noFill/>
          </a:ln>
        </p:spPr>
        <p:txBody>
          <a:bodyPr spcFirstLastPara="1" wrap="square" lIns="36575" tIns="36575" rIns="36575" bIns="36575" anchor="t" anchorCtr="0">
            <a:noAutofit/>
          </a:bodyPr>
          <a:lstStyle>
            <a:lvl1pPr lvl="0" rtl="0">
              <a:spcBef>
                <a:spcPts val="0"/>
              </a:spcBef>
              <a:spcAft>
                <a:spcPts val="0"/>
              </a:spcAft>
              <a:buSzPts val="2500"/>
              <a:buNone/>
              <a:defRPr sz="24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85" name="Google Shape;185;p38"/>
          <p:cNvSpPr txBox="1">
            <a:spLocks noGrp="1"/>
          </p:cNvSpPr>
          <p:nvPr>
            <p:ph type="subTitle" idx="3"/>
          </p:nvPr>
        </p:nvSpPr>
        <p:spPr>
          <a:xfrm>
            <a:off x="2099022" y="2813988"/>
            <a:ext cx="2305500" cy="484800"/>
          </a:xfrm>
          <a:prstGeom prst="rect">
            <a:avLst/>
          </a:prstGeom>
          <a:ln>
            <a:noFill/>
          </a:ln>
        </p:spPr>
        <p:txBody>
          <a:bodyPr spcFirstLastPara="1" wrap="square" lIns="36575" tIns="36575" rIns="36575" bIns="3657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86" name="Google Shape;186;p38"/>
          <p:cNvSpPr txBox="1">
            <a:spLocks noGrp="1"/>
          </p:cNvSpPr>
          <p:nvPr>
            <p:ph type="title" idx="4"/>
          </p:nvPr>
        </p:nvSpPr>
        <p:spPr>
          <a:xfrm>
            <a:off x="5693263" y="1227413"/>
            <a:ext cx="2490000" cy="429900"/>
          </a:xfrm>
          <a:prstGeom prst="rect">
            <a:avLst/>
          </a:prstGeom>
          <a:ln>
            <a:noFill/>
          </a:ln>
        </p:spPr>
        <p:txBody>
          <a:bodyPr spcFirstLastPara="1" wrap="square" lIns="36575" tIns="36575" rIns="36575" bIns="36575" anchor="t" anchorCtr="0">
            <a:noAutofit/>
          </a:bodyPr>
          <a:lstStyle>
            <a:lvl1pPr lvl="0" rtl="0">
              <a:spcBef>
                <a:spcPts val="0"/>
              </a:spcBef>
              <a:spcAft>
                <a:spcPts val="0"/>
              </a:spcAft>
              <a:buSzPts val="2500"/>
              <a:buNone/>
              <a:defRPr sz="24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87" name="Google Shape;187;p38"/>
          <p:cNvSpPr txBox="1">
            <a:spLocks noGrp="1"/>
          </p:cNvSpPr>
          <p:nvPr>
            <p:ph type="subTitle" idx="5"/>
          </p:nvPr>
        </p:nvSpPr>
        <p:spPr>
          <a:xfrm>
            <a:off x="5693263" y="1657313"/>
            <a:ext cx="2305500" cy="484800"/>
          </a:xfrm>
          <a:prstGeom prst="rect">
            <a:avLst/>
          </a:prstGeom>
          <a:ln>
            <a:noFill/>
          </a:ln>
        </p:spPr>
        <p:txBody>
          <a:bodyPr spcFirstLastPara="1" wrap="square" lIns="36575" tIns="36575" rIns="36575" bIns="3657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88" name="Google Shape;188;p38"/>
          <p:cNvSpPr txBox="1">
            <a:spLocks noGrp="1"/>
          </p:cNvSpPr>
          <p:nvPr>
            <p:ph type="title" idx="6"/>
          </p:nvPr>
        </p:nvSpPr>
        <p:spPr>
          <a:xfrm>
            <a:off x="5693263" y="2384100"/>
            <a:ext cx="2490000" cy="429900"/>
          </a:xfrm>
          <a:prstGeom prst="rect">
            <a:avLst/>
          </a:prstGeom>
          <a:ln>
            <a:noFill/>
          </a:ln>
        </p:spPr>
        <p:txBody>
          <a:bodyPr spcFirstLastPara="1" wrap="square" lIns="36575" tIns="36575" rIns="36575" bIns="36575" anchor="t" anchorCtr="0">
            <a:noAutofit/>
          </a:bodyPr>
          <a:lstStyle>
            <a:lvl1pPr lvl="0" rtl="0">
              <a:spcBef>
                <a:spcPts val="0"/>
              </a:spcBef>
              <a:spcAft>
                <a:spcPts val="0"/>
              </a:spcAft>
              <a:buSzPts val="2500"/>
              <a:buNone/>
              <a:defRPr sz="24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89" name="Google Shape;189;p38"/>
          <p:cNvSpPr txBox="1">
            <a:spLocks noGrp="1"/>
          </p:cNvSpPr>
          <p:nvPr>
            <p:ph type="subTitle" idx="7"/>
          </p:nvPr>
        </p:nvSpPr>
        <p:spPr>
          <a:xfrm>
            <a:off x="5693260" y="2814000"/>
            <a:ext cx="2305500" cy="484800"/>
          </a:xfrm>
          <a:prstGeom prst="rect">
            <a:avLst/>
          </a:prstGeom>
          <a:ln>
            <a:noFill/>
          </a:ln>
        </p:spPr>
        <p:txBody>
          <a:bodyPr spcFirstLastPara="1" wrap="square" lIns="36575" tIns="36575" rIns="36575" bIns="3657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0" name="Google Shape;190;p38"/>
          <p:cNvSpPr txBox="1">
            <a:spLocks noGrp="1"/>
          </p:cNvSpPr>
          <p:nvPr>
            <p:ph type="title" idx="8"/>
          </p:nvPr>
        </p:nvSpPr>
        <p:spPr>
          <a:xfrm>
            <a:off x="2099025" y="3540775"/>
            <a:ext cx="2490000" cy="429900"/>
          </a:xfrm>
          <a:prstGeom prst="rect">
            <a:avLst/>
          </a:prstGeom>
          <a:ln>
            <a:noFill/>
          </a:ln>
        </p:spPr>
        <p:txBody>
          <a:bodyPr spcFirstLastPara="1" wrap="square" lIns="36575" tIns="36575" rIns="36575" bIns="36575" anchor="t" anchorCtr="0">
            <a:noAutofit/>
          </a:bodyPr>
          <a:lstStyle>
            <a:lvl1pPr lvl="0" rtl="0">
              <a:spcBef>
                <a:spcPts val="0"/>
              </a:spcBef>
              <a:spcAft>
                <a:spcPts val="0"/>
              </a:spcAft>
              <a:buSzPts val="2500"/>
              <a:buNone/>
              <a:defRPr sz="24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91" name="Google Shape;191;p38"/>
          <p:cNvSpPr txBox="1">
            <a:spLocks noGrp="1"/>
          </p:cNvSpPr>
          <p:nvPr>
            <p:ph type="subTitle" idx="9"/>
          </p:nvPr>
        </p:nvSpPr>
        <p:spPr>
          <a:xfrm>
            <a:off x="2099023" y="3970675"/>
            <a:ext cx="2305500" cy="484800"/>
          </a:xfrm>
          <a:prstGeom prst="rect">
            <a:avLst/>
          </a:prstGeom>
          <a:ln>
            <a:noFill/>
          </a:ln>
        </p:spPr>
        <p:txBody>
          <a:bodyPr spcFirstLastPara="1" wrap="square" lIns="36575" tIns="36575" rIns="36575" bIns="3657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2" name="Google Shape;192;p38"/>
          <p:cNvSpPr txBox="1">
            <a:spLocks noGrp="1"/>
          </p:cNvSpPr>
          <p:nvPr>
            <p:ph type="title" idx="13"/>
          </p:nvPr>
        </p:nvSpPr>
        <p:spPr>
          <a:xfrm>
            <a:off x="5693263" y="3540775"/>
            <a:ext cx="2490000" cy="429900"/>
          </a:xfrm>
          <a:prstGeom prst="rect">
            <a:avLst/>
          </a:prstGeom>
          <a:ln>
            <a:noFill/>
          </a:ln>
        </p:spPr>
        <p:txBody>
          <a:bodyPr spcFirstLastPara="1" wrap="square" lIns="36575" tIns="36575" rIns="36575" bIns="36575" anchor="t" anchorCtr="0">
            <a:noAutofit/>
          </a:bodyPr>
          <a:lstStyle>
            <a:lvl1pPr lvl="0" rtl="0">
              <a:spcBef>
                <a:spcPts val="0"/>
              </a:spcBef>
              <a:spcAft>
                <a:spcPts val="0"/>
              </a:spcAft>
              <a:buSzPts val="2500"/>
              <a:buNone/>
              <a:defRPr sz="24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93" name="Google Shape;193;p38"/>
          <p:cNvSpPr txBox="1">
            <a:spLocks noGrp="1"/>
          </p:cNvSpPr>
          <p:nvPr>
            <p:ph type="subTitle" idx="14"/>
          </p:nvPr>
        </p:nvSpPr>
        <p:spPr>
          <a:xfrm>
            <a:off x="5693260" y="3970675"/>
            <a:ext cx="2305500" cy="484800"/>
          </a:xfrm>
          <a:prstGeom prst="rect">
            <a:avLst/>
          </a:prstGeom>
          <a:ln>
            <a:noFill/>
          </a:ln>
        </p:spPr>
        <p:txBody>
          <a:bodyPr spcFirstLastPara="1" wrap="square" lIns="36575" tIns="36575" rIns="36575" bIns="3657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4" name="Google Shape;194;p38"/>
          <p:cNvSpPr txBox="1">
            <a:spLocks noGrp="1"/>
          </p:cNvSpPr>
          <p:nvPr>
            <p:ph type="title" idx="15"/>
          </p:nvPr>
        </p:nvSpPr>
        <p:spPr>
          <a:xfrm>
            <a:off x="720000" y="430750"/>
            <a:ext cx="7704000" cy="572700"/>
          </a:xfrm>
          <a:prstGeom prst="rect">
            <a:avLst/>
          </a:prstGeom>
        </p:spPr>
        <p:txBody>
          <a:bodyPr spcFirstLastPara="1" wrap="square" lIns="36575" tIns="36575" rIns="36575" bIns="36575" anchor="t" anchorCtr="0">
            <a:noAutofit/>
          </a:bodyPr>
          <a:lstStyle>
            <a:lvl1pPr lvl="0" algn="ctr" rtl="0">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accent1"/>
        </a:solidFill>
        <a:effectLst/>
      </p:bgPr>
    </p:bg>
    <p:spTree>
      <p:nvGrpSpPr>
        <p:cNvPr id="1" name="Shape 14"/>
        <p:cNvGrpSpPr/>
        <p:nvPr/>
      </p:nvGrpSpPr>
      <p:grpSpPr>
        <a:xfrm>
          <a:off x="0" y="0"/>
          <a:ext cx="0" cy="0"/>
          <a:chOff x="0" y="0"/>
          <a:chExt cx="0" cy="0"/>
        </a:xfrm>
      </p:grpSpPr>
      <p:pic>
        <p:nvPicPr>
          <p:cNvPr id="15" name="Google Shape;15;p3"/>
          <p:cNvPicPr preferRelativeResize="0"/>
          <p:nvPr/>
        </p:nvPicPr>
        <p:blipFill>
          <a:blip r:embed="rId2">
            <a:alphaModFix amt="25000"/>
          </a:blip>
          <a:stretch>
            <a:fillRect/>
          </a:stretch>
        </p:blipFill>
        <p:spPr>
          <a:xfrm>
            <a:off x="0" y="0"/>
            <a:ext cx="9144003" cy="5143501"/>
          </a:xfrm>
          <a:prstGeom prst="rect">
            <a:avLst/>
          </a:prstGeom>
          <a:noFill/>
          <a:ln>
            <a:noFill/>
          </a:ln>
        </p:spPr>
      </p:pic>
      <p:sp>
        <p:nvSpPr>
          <p:cNvPr id="16" name="Google Shape;16;p3"/>
          <p:cNvSpPr txBox="1">
            <a:spLocks noGrp="1"/>
          </p:cNvSpPr>
          <p:nvPr>
            <p:ph type="title"/>
          </p:nvPr>
        </p:nvSpPr>
        <p:spPr>
          <a:xfrm>
            <a:off x="4115800" y="1561863"/>
            <a:ext cx="4313100" cy="1458000"/>
          </a:xfrm>
          <a:prstGeom prst="rect">
            <a:avLst/>
          </a:prstGeom>
        </p:spPr>
        <p:txBody>
          <a:bodyPr spcFirstLastPara="1" wrap="square" lIns="36575" tIns="36575" rIns="36575" bIns="36575" anchor="t" anchorCtr="0">
            <a:noAutofit/>
          </a:bodyPr>
          <a:lstStyle>
            <a:lvl1pPr lvl="0" algn="ctr">
              <a:spcBef>
                <a:spcPts val="0"/>
              </a:spcBef>
              <a:spcAft>
                <a:spcPts val="0"/>
              </a:spcAft>
              <a:buSzPts val="3600"/>
              <a:buNone/>
              <a:defRPr sz="4700">
                <a:solidFill>
                  <a:schemeClr val="dk1"/>
                </a:solidFill>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7" name="Google Shape;17;p3"/>
          <p:cNvSpPr txBox="1">
            <a:spLocks noGrp="1"/>
          </p:cNvSpPr>
          <p:nvPr>
            <p:ph type="title" idx="2" hasCustomPrompt="1"/>
          </p:nvPr>
        </p:nvSpPr>
        <p:spPr>
          <a:xfrm>
            <a:off x="1209050" y="1595325"/>
            <a:ext cx="2134200" cy="1458000"/>
          </a:xfrm>
          <a:prstGeom prst="rect">
            <a:avLst/>
          </a:prstGeom>
        </p:spPr>
        <p:txBody>
          <a:bodyPr spcFirstLastPara="1" wrap="square" lIns="36575" tIns="36575" rIns="36575" bIns="36575" anchor="t" anchorCtr="0">
            <a:noAutofit/>
          </a:bodyPr>
          <a:lstStyle>
            <a:lvl1pPr lvl="0" algn="ctr" rtl="0">
              <a:spcBef>
                <a:spcPts val="0"/>
              </a:spcBef>
              <a:spcAft>
                <a:spcPts val="0"/>
              </a:spcAft>
              <a:buSzPts val="6000"/>
              <a:buNone/>
              <a:defRPr sz="9600">
                <a:solidFill>
                  <a:schemeClr val="lt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8" name="Google Shape;18;p3"/>
          <p:cNvSpPr txBox="1">
            <a:spLocks noGrp="1"/>
          </p:cNvSpPr>
          <p:nvPr>
            <p:ph type="subTitle" idx="1"/>
          </p:nvPr>
        </p:nvSpPr>
        <p:spPr>
          <a:xfrm>
            <a:off x="4732300" y="3069225"/>
            <a:ext cx="3080100" cy="512400"/>
          </a:xfrm>
          <a:prstGeom prst="rect">
            <a:avLst/>
          </a:prstGeom>
        </p:spPr>
        <p:txBody>
          <a:bodyPr spcFirstLastPara="1" wrap="square" lIns="36575" tIns="36575" rIns="36575" bIns="36575" anchor="t" anchorCtr="0">
            <a:noAutofit/>
          </a:bodyPr>
          <a:lstStyle>
            <a:lvl1pPr lvl="0" algn="ctr" rtl="0">
              <a:lnSpc>
                <a:spcPct val="100000"/>
              </a:lnSpc>
              <a:spcBef>
                <a:spcPts val="0"/>
              </a:spcBef>
              <a:spcAft>
                <a:spcPts val="0"/>
              </a:spcAft>
              <a:buSzPts val="1400"/>
              <a:buNone/>
              <a:defRPr>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Numbers and text 1">
  <p:cSld name="BLANK_1_1_1_1_1_1_3">
    <p:spTree>
      <p:nvGrpSpPr>
        <p:cNvPr id="1" name="Shape 203"/>
        <p:cNvGrpSpPr/>
        <p:nvPr/>
      </p:nvGrpSpPr>
      <p:grpSpPr>
        <a:xfrm>
          <a:off x="0" y="0"/>
          <a:ext cx="0" cy="0"/>
          <a:chOff x="0" y="0"/>
          <a:chExt cx="0" cy="0"/>
        </a:xfrm>
      </p:grpSpPr>
      <p:sp>
        <p:nvSpPr>
          <p:cNvPr id="204" name="Google Shape;204;p40"/>
          <p:cNvSpPr txBox="1">
            <a:spLocks noGrp="1"/>
          </p:cNvSpPr>
          <p:nvPr>
            <p:ph type="title"/>
          </p:nvPr>
        </p:nvSpPr>
        <p:spPr>
          <a:xfrm>
            <a:off x="6282025" y="2696300"/>
            <a:ext cx="2069400" cy="393600"/>
          </a:xfrm>
          <a:prstGeom prst="rect">
            <a:avLst/>
          </a:prstGeom>
        </p:spPr>
        <p:txBody>
          <a:bodyPr spcFirstLastPara="1" wrap="square" lIns="36575" tIns="36575" rIns="36575" bIns="36575" anchor="t" anchorCtr="0">
            <a:noAutofit/>
          </a:bodyPr>
          <a:lstStyle>
            <a:lvl1pPr lvl="0" rtl="0">
              <a:spcBef>
                <a:spcPts val="0"/>
              </a:spcBef>
              <a:spcAft>
                <a:spcPts val="0"/>
              </a:spcAft>
              <a:buSzPts val="2500"/>
              <a:buNone/>
              <a:defRPr sz="24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pic>
        <p:nvPicPr>
          <p:cNvPr id="205" name="Google Shape;205;p40"/>
          <p:cNvPicPr preferRelativeResize="0"/>
          <p:nvPr/>
        </p:nvPicPr>
        <p:blipFill>
          <a:blip r:embed="rId2">
            <a:alphaModFix amt="39000"/>
          </a:blip>
          <a:stretch>
            <a:fillRect/>
          </a:stretch>
        </p:blipFill>
        <p:spPr>
          <a:xfrm>
            <a:off x="0" y="0"/>
            <a:ext cx="9144003" cy="5143501"/>
          </a:xfrm>
          <a:prstGeom prst="rect">
            <a:avLst/>
          </a:prstGeom>
          <a:noFill/>
          <a:ln>
            <a:noFill/>
          </a:ln>
        </p:spPr>
      </p:pic>
      <p:sp>
        <p:nvSpPr>
          <p:cNvPr id="206" name="Google Shape;206;p40"/>
          <p:cNvSpPr txBox="1">
            <a:spLocks noGrp="1"/>
          </p:cNvSpPr>
          <p:nvPr>
            <p:ph type="title" idx="2" hasCustomPrompt="1"/>
          </p:nvPr>
        </p:nvSpPr>
        <p:spPr>
          <a:xfrm>
            <a:off x="2303300" y="2045150"/>
            <a:ext cx="1220700" cy="483600"/>
          </a:xfrm>
          <a:prstGeom prst="rect">
            <a:avLst/>
          </a:prstGeom>
          <a:ln>
            <a:noFill/>
          </a:ln>
        </p:spPr>
        <p:txBody>
          <a:bodyPr spcFirstLastPara="1" wrap="square" lIns="36575" tIns="36575" rIns="36575" bIns="36575" anchor="t" anchorCtr="0">
            <a:noAutofit/>
          </a:bodyPr>
          <a:lstStyle>
            <a:lvl1pPr lvl="0" rtl="0">
              <a:spcBef>
                <a:spcPts val="0"/>
              </a:spcBef>
              <a:spcAft>
                <a:spcPts val="0"/>
              </a:spcAft>
              <a:buSzPts val="6200"/>
              <a:buNone/>
              <a:defRPr sz="3000">
                <a:solidFill>
                  <a:schemeClr val="lt2"/>
                </a:solidFill>
              </a:defRPr>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207" name="Google Shape;207;p40"/>
          <p:cNvSpPr txBox="1">
            <a:spLocks noGrp="1"/>
          </p:cNvSpPr>
          <p:nvPr>
            <p:ph type="subTitle" idx="1"/>
          </p:nvPr>
        </p:nvSpPr>
        <p:spPr>
          <a:xfrm>
            <a:off x="2303300" y="3079450"/>
            <a:ext cx="1933200" cy="967500"/>
          </a:xfrm>
          <a:prstGeom prst="rect">
            <a:avLst/>
          </a:prstGeom>
          <a:ln>
            <a:noFill/>
          </a:ln>
        </p:spPr>
        <p:txBody>
          <a:bodyPr spcFirstLastPara="1" wrap="square" lIns="36575" tIns="36575" rIns="36575" bIns="3657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08" name="Google Shape;208;p40"/>
          <p:cNvSpPr txBox="1">
            <a:spLocks noGrp="1"/>
          </p:cNvSpPr>
          <p:nvPr>
            <p:ph type="title" idx="3" hasCustomPrompt="1"/>
          </p:nvPr>
        </p:nvSpPr>
        <p:spPr>
          <a:xfrm>
            <a:off x="6282025" y="2045150"/>
            <a:ext cx="1220700" cy="483600"/>
          </a:xfrm>
          <a:prstGeom prst="rect">
            <a:avLst/>
          </a:prstGeom>
          <a:ln>
            <a:noFill/>
          </a:ln>
        </p:spPr>
        <p:txBody>
          <a:bodyPr spcFirstLastPara="1" wrap="square" lIns="36575" tIns="36575" rIns="36575" bIns="36575" anchor="t" anchorCtr="0">
            <a:noAutofit/>
          </a:bodyPr>
          <a:lstStyle>
            <a:lvl1pPr lvl="0" rtl="0">
              <a:spcBef>
                <a:spcPts val="0"/>
              </a:spcBef>
              <a:spcAft>
                <a:spcPts val="0"/>
              </a:spcAft>
              <a:buSzPts val="6200"/>
              <a:buNone/>
              <a:defRPr sz="3000">
                <a:solidFill>
                  <a:schemeClr val="lt2"/>
                </a:solidFill>
              </a:defRPr>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209" name="Google Shape;209;p40"/>
          <p:cNvSpPr txBox="1">
            <a:spLocks noGrp="1"/>
          </p:cNvSpPr>
          <p:nvPr>
            <p:ph type="subTitle" idx="4"/>
          </p:nvPr>
        </p:nvSpPr>
        <p:spPr>
          <a:xfrm>
            <a:off x="6282025" y="3079450"/>
            <a:ext cx="1933200" cy="967500"/>
          </a:xfrm>
          <a:prstGeom prst="rect">
            <a:avLst/>
          </a:prstGeom>
          <a:ln>
            <a:noFill/>
          </a:ln>
        </p:spPr>
        <p:txBody>
          <a:bodyPr spcFirstLastPara="1" wrap="square" lIns="36575" tIns="36575" rIns="36575" bIns="3657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10" name="Google Shape;210;p40"/>
          <p:cNvSpPr txBox="1">
            <a:spLocks noGrp="1"/>
          </p:cNvSpPr>
          <p:nvPr>
            <p:ph type="title" idx="5"/>
          </p:nvPr>
        </p:nvSpPr>
        <p:spPr>
          <a:xfrm>
            <a:off x="1824150" y="430750"/>
            <a:ext cx="5495700" cy="967500"/>
          </a:xfrm>
          <a:prstGeom prst="rect">
            <a:avLst/>
          </a:prstGeom>
        </p:spPr>
        <p:txBody>
          <a:bodyPr spcFirstLastPara="1" wrap="square" lIns="36575" tIns="36575" rIns="36575" bIns="36575" anchor="t" anchorCtr="0">
            <a:noAutofit/>
          </a:bodyPr>
          <a:lstStyle>
            <a:lvl1pPr lvl="0" algn="ctr" rtl="0">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11" name="Google Shape;211;p40"/>
          <p:cNvSpPr txBox="1">
            <a:spLocks noGrp="1"/>
          </p:cNvSpPr>
          <p:nvPr>
            <p:ph type="title" idx="6"/>
          </p:nvPr>
        </p:nvSpPr>
        <p:spPr>
          <a:xfrm>
            <a:off x="2303300" y="2696300"/>
            <a:ext cx="2069400" cy="393600"/>
          </a:xfrm>
          <a:prstGeom prst="rect">
            <a:avLst/>
          </a:prstGeom>
        </p:spPr>
        <p:txBody>
          <a:bodyPr spcFirstLastPara="1" wrap="square" lIns="36575" tIns="36575" rIns="36575" bIns="36575" anchor="t" anchorCtr="0">
            <a:noAutofit/>
          </a:bodyPr>
          <a:lstStyle>
            <a:lvl1pPr lvl="0" rtl="0">
              <a:spcBef>
                <a:spcPts val="0"/>
              </a:spcBef>
              <a:spcAft>
                <a:spcPts val="0"/>
              </a:spcAft>
              <a:buSzPts val="2500"/>
              <a:buNone/>
              <a:defRPr sz="24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218"/>
        <p:cNvGrpSpPr/>
        <p:nvPr/>
      </p:nvGrpSpPr>
      <p:grpSpPr>
        <a:xfrm>
          <a:off x="0" y="0"/>
          <a:ext cx="0" cy="0"/>
          <a:chOff x="0" y="0"/>
          <a:chExt cx="0" cy="0"/>
        </a:xfrm>
      </p:grpSpPr>
      <p:pic>
        <p:nvPicPr>
          <p:cNvPr id="219" name="Google Shape;219;p42"/>
          <p:cNvPicPr preferRelativeResize="0"/>
          <p:nvPr/>
        </p:nvPicPr>
        <p:blipFill>
          <a:blip r:embed="rId2">
            <a:alphaModFix amt="78000"/>
          </a:blip>
          <a:stretch>
            <a:fillRect/>
          </a:stretch>
        </p:blipFill>
        <p:spPr>
          <a:xfrm>
            <a:off x="0" y="0"/>
            <a:ext cx="9144003" cy="5143501"/>
          </a:xfrm>
          <a:prstGeom prst="rect">
            <a:avLst/>
          </a:prstGeom>
          <a:noFill/>
          <a:ln>
            <a:noFill/>
          </a:ln>
        </p:spPr>
      </p:pic>
      <p:grpSp>
        <p:nvGrpSpPr>
          <p:cNvPr id="220" name="Google Shape;220;p42"/>
          <p:cNvGrpSpPr/>
          <p:nvPr/>
        </p:nvGrpSpPr>
        <p:grpSpPr>
          <a:xfrm>
            <a:off x="6215323" y="535000"/>
            <a:ext cx="2604902" cy="4608600"/>
            <a:chOff x="6215323" y="535000"/>
            <a:chExt cx="2604902" cy="4608600"/>
          </a:xfrm>
        </p:grpSpPr>
        <p:sp>
          <p:nvSpPr>
            <p:cNvPr id="221" name="Google Shape;221;p42"/>
            <p:cNvSpPr/>
            <p:nvPr/>
          </p:nvSpPr>
          <p:spPr>
            <a:xfrm rot="-5400000">
              <a:off x="7596075" y="1714575"/>
              <a:ext cx="123900" cy="23049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42"/>
            <p:cNvSpPr/>
            <p:nvPr/>
          </p:nvSpPr>
          <p:spPr>
            <a:xfrm rot="-5400000">
              <a:off x="6555525" y="2755125"/>
              <a:ext cx="123900" cy="223800"/>
            </a:xfrm>
            <a:prstGeom prst="rect">
              <a:avLst/>
            </a:prstGeom>
            <a:solidFill>
              <a:srgbClr val="000000">
                <a:alpha val="16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42"/>
            <p:cNvSpPr/>
            <p:nvPr/>
          </p:nvSpPr>
          <p:spPr>
            <a:xfrm rot="-5400000">
              <a:off x="8646375" y="2755125"/>
              <a:ext cx="123900" cy="223800"/>
            </a:xfrm>
            <a:prstGeom prst="rect">
              <a:avLst/>
            </a:prstGeom>
            <a:solidFill>
              <a:srgbClr val="000000">
                <a:alpha val="16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42"/>
            <p:cNvSpPr/>
            <p:nvPr/>
          </p:nvSpPr>
          <p:spPr>
            <a:xfrm>
              <a:off x="8696325" y="543600"/>
              <a:ext cx="123900" cy="4599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42"/>
            <p:cNvSpPr/>
            <p:nvPr/>
          </p:nvSpPr>
          <p:spPr>
            <a:xfrm>
              <a:off x="6505575" y="535000"/>
              <a:ext cx="123900" cy="4608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6" name="Google Shape;226;p42"/>
            <p:cNvGrpSpPr/>
            <p:nvPr/>
          </p:nvGrpSpPr>
          <p:grpSpPr>
            <a:xfrm>
              <a:off x="6215323" y="709602"/>
              <a:ext cx="1789400" cy="1681138"/>
              <a:chOff x="-1147275" y="833450"/>
              <a:chExt cx="1351000" cy="1269550"/>
            </a:xfrm>
          </p:grpSpPr>
          <p:sp>
            <p:nvSpPr>
              <p:cNvPr id="227" name="Google Shape;227;p42"/>
              <p:cNvSpPr/>
              <p:nvPr/>
            </p:nvSpPr>
            <p:spPr>
              <a:xfrm>
                <a:off x="-1147275" y="833450"/>
                <a:ext cx="1351000" cy="1269550"/>
              </a:xfrm>
              <a:custGeom>
                <a:avLst/>
                <a:gdLst/>
                <a:ahLst/>
                <a:cxnLst/>
                <a:rect l="l" t="t" r="r" b="b"/>
                <a:pathLst>
                  <a:path w="54040" h="50782" extrusionOk="0">
                    <a:moveTo>
                      <a:pt x="43150" y="1"/>
                    </a:moveTo>
                    <a:cubicBezTo>
                      <a:pt x="35114" y="1"/>
                      <a:pt x="22646" y="3136"/>
                      <a:pt x="13705" y="12119"/>
                    </a:cubicBezTo>
                    <a:cubicBezTo>
                      <a:pt x="627" y="25181"/>
                      <a:pt x="0" y="45708"/>
                      <a:pt x="3304" y="49088"/>
                    </a:cubicBezTo>
                    <a:cubicBezTo>
                      <a:pt x="4365" y="50130"/>
                      <a:pt x="7114" y="50781"/>
                      <a:pt x="10791" y="50781"/>
                    </a:cubicBezTo>
                    <a:cubicBezTo>
                      <a:pt x="18832" y="50781"/>
                      <a:pt x="31310" y="47666"/>
                      <a:pt x="40274" y="38703"/>
                    </a:cubicBezTo>
                    <a:cubicBezTo>
                      <a:pt x="53336" y="25640"/>
                      <a:pt x="54040" y="5052"/>
                      <a:pt x="50659" y="1733"/>
                    </a:cubicBezTo>
                    <a:cubicBezTo>
                      <a:pt x="49617" y="667"/>
                      <a:pt x="46854" y="1"/>
                      <a:pt x="43150" y="1"/>
                    </a:cubicBezTo>
                    <a:close/>
                  </a:path>
                </a:pathLst>
              </a:cu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28" name="Google Shape;228;p42"/>
              <p:cNvSpPr/>
              <p:nvPr/>
            </p:nvSpPr>
            <p:spPr>
              <a:xfrm>
                <a:off x="-1147275" y="833450"/>
                <a:ext cx="1273000" cy="1231825"/>
              </a:xfrm>
              <a:custGeom>
                <a:avLst/>
                <a:gdLst/>
                <a:ahLst/>
                <a:cxnLst/>
                <a:rect l="l" t="t" r="r" b="b"/>
                <a:pathLst>
                  <a:path w="50920" h="49273" extrusionOk="0">
                    <a:moveTo>
                      <a:pt x="43150" y="1"/>
                    </a:moveTo>
                    <a:cubicBezTo>
                      <a:pt x="35114" y="1"/>
                      <a:pt x="22646" y="3136"/>
                      <a:pt x="13705" y="12119"/>
                    </a:cubicBezTo>
                    <a:cubicBezTo>
                      <a:pt x="627" y="25181"/>
                      <a:pt x="0" y="45708"/>
                      <a:pt x="3304" y="49088"/>
                    </a:cubicBezTo>
                    <a:cubicBezTo>
                      <a:pt x="3442" y="49150"/>
                      <a:pt x="3503" y="49211"/>
                      <a:pt x="3564" y="49272"/>
                    </a:cubicBezTo>
                    <a:cubicBezTo>
                      <a:pt x="1270" y="46029"/>
                      <a:pt x="4207" y="28179"/>
                      <a:pt x="17009" y="15377"/>
                    </a:cubicBezTo>
                    <a:cubicBezTo>
                      <a:pt x="27170" y="5216"/>
                      <a:pt x="40593" y="1256"/>
                      <a:pt x="47280" y="1256"/>
                    </a:cubicBezTo>
                    <a:cubicBezTo>
                      <a:pt x="48988" y="1256"/>
                      <a:pt x="50257" y="1514"/>
                      <a:pt x="50919" y="1993"/>
                    </a:cubicBezTo>
                    <a:cubicBezTo>
                      <a:pt x="50858" y="1856"/>
                      <a:pt x="50720" y="1794"/>
                      <a:pt x="50659" y="1733"/>
                    </a:cubicBezTo>
                    <a:cubicBezTo>
                      <a:pt x="49617" y="667"/>
                      <a:pt x="46854" y="1"/>
                      <a:pt x="43150" y="1"/>
                    </a:cubicBezTo>
                    <a:close/>
                  </a:path>
                </a:pathLst>
              </a:custGeom>
              <a:solidFill>
                <a:srgbClr val="000000">
                  <a:alpha val="1676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29" name="Google Shape;229;p42"/>
              <p:cNvSpPr/>
              <p:nvPr/>
            </p:nvSpPr>
            <p:spPr>
              <a:xfrm>
                <a:off x="-376375" y="848100"/>
                <a:ext cx="524275" cy="524275"/>
              </a:xfrm>
              <a:custGeom>
                <a:avLst/>
                <a:gdLst/>
                <a:ahLst/>
                <a:cxnLst/>
                <a:rect l="l" t="t" r="r" b="b"/>
                <a:pathLst>
                  <a:path w="20971" h="20971" extrusionOk="0">
                    <a:moveTo>
                      <a:pt x="5935" y="0"/>
                    </a:moveTo>
                    <a:cubicBezTo>
                      <a:pt x="4023" y="321"/>
                      <a:pt x="2050" y="765"/>
                      <a:pt x="0" y="1407"/>
                    </a:cubicBezTo>
                    <a:lnTo>
                      <a:pt x="19579" y="20970"/>
                    </a:lnTo>
                    <a:cubicBezTo>
                      <a:pt x="20206" y="18936"/>
                      <a:pt x="20649" y="16948"/>
                      <a:pt x="20970" y="15036"/>
                    </a:cubicBezTo>
                    <a:lnTo>
                      <a:pt x="5935" y="0"/>
                    </a:lnTo>
                    <a:close/>
                  </a:path>
                </a:pathLst>
              </a:custGeom>
              <a:solidFill>
                <a:srgbClr val="F2F2F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30" name="Google Shape;230;p42"/>
              <p:cNvSpPr/>
              <p:nvPr/>
            </p:nvSpPr>
            <p:spPr>
              <a:xfrm>
                <a:off x="-1091450" y="1565075"/>
                <a:ext cx="522375" cy="522750"/>
              </a:xfrm>
              <a:custGeom>
                <a:avLst/>
                <a:gdLst/>
                <a:ahLst/>
                <a:cxnLst/>
                <a:rect l="l" t="t" r="r" b="b"/>
                <a:pathLst>
                  <a:path w="20895" h="20910" extrusionOk="0">
                    <a:moveTo>
                      <a:pt x="1392" y="0"/>
                    </a:moveTo>
                    <a:cubicBezTo>
                      <a:pt x="765" y="2035"/>
                      <a:pt x="306" y="4023"/>
                      <a:pt x="0" y="5859"/>
                    </a:cubicBezTo>
                    <a:lnTo>
                      <a:pt x="14975" y="20909"/>
                    </a:lnTo>
                    <a:cubicBezTo>
                      <a:pt x="16887" y="20588"/>
                      <a:pt x="18860" y="20145"/>
                      <a:pt x="20894" y="19502"/>
                    </a:cubicBezTo>
                    <a:lnTo>
                      <a:pt x="1392" y="0"/>
                    </a:lnTo>
                    <a:close/>
                  </a:path>
                </a:pathLst>
              </a:custGeom>
              <a:solidFill>
                <a:srgbClr val="F2F2F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31" name="Google Shape;231;p42"/>
              <p:cNvSpPr/>
              <p:nvPr/>
            </p:nvSpPr>
            <p:spPr>
              <a:xfrm>
                <a:off x="-1070800" y="1565075"/>
                <a:ext cx="501725" cy="502100"/>
              </a:xfrm>
              <a:custGeom>
                <a:avLst/>
                <a:gdLst/>
                <a:ahLst/>
                <a:cxnLst/>
                <a:rect l="l" t="t" r="r" b="b"/>
                <a:pathLst>
                  <a:path w="20069" h="20084" extrusionOk="0">
                    <a:moveTo>
                      <a:pt x="566" y="0"/>
                    </a:moveTo>
                    <a:cubicBezTo>
                      <a:pt x="322" y="643"/>
                      <a:pt x="123" y="1346"/>
                      <a:pt x="0" y="1973"/>
                    </a:cubicBezTo>
                    <a:lnTo>
                      <a:pt x="18034" y="20084"/>
                    </a:lnTo>
                    <a:cubicBezTo>
                      <a:pt x="18737" y="19885"/>
                      <a:pt x="19441" y="19762"/>
                      <a:pt x="20068" y="19502"/>
                    </a:cubicBezTo>
                    <a:lnTo>
                      <a:pt x="566" y="0"/>
                    </a:lnTo>
                    <a:close/>
                  </a:path>
                </a:pathLst>
              </a:custGeom>
              <a:solidFill>
                <a:srgbClr val="000000">
                  <a:alpha val="1676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32" name="Google Shape;232;p42"/>
              <p:cNvSpPr/>
              <p:nvPr/>
            </p:nvSpPr>
            <p:spPr>
              <a:xfrm>
                <a:off x="-376375" y="868750"/>
                <a:ext cx="503625" cy="503625"/>
              </a:xfrm>
              <a:custGeom>
                <a:avLst/>
                <a:gdLst/>
                <a:ahLst/>
                <a:cxnLst/>
                <a:rect l="l" t="t" r="r" b="b"/>
                <a:pathLst>
                  <a:path w="20145" h="20145" extrusionOk="0">
                    <a:moveTo>
                      <a:pt x="2050" y="0"/>
                    </a:moveTo>
                    <a:cubicBezTo>
                      <a:pt x="1407" y="199"/>
                      <a:pt x="704" y="382"/>
                      <a:pt x="0" y="581"/>
                    </a:cubicBezTo>
                    <a:lnTo>
                      <a:pt x="19579" y="20144"/>
                    </a:lnTo>
                    <a:cubicBezTo>
                      <a:pt x="19762" y="19441"/>
                      <a:pt x="19961" y="18737"/>
                      <a:pt x="20145" y="18110"/>
                    </a:cubicBezTo>
                    <a:lnTo>
                      <a:pt x="2050" y="0"/>
                    </a:lnTo>
                    <a:close/>
                  </a:path>
                </a:pathLst>
              </a:custGeom>
              <a:solidFill>
                <a:srgbClr val="000000">
                  <a:alpha val="1676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33" name="Google Shape;233;p42"/>
              <p:cNvSpPr/>
              <p:nvPr/>
            </p:nvSpPr>
            <p:spPr>
              <a:xfrm>
                <a:off x="-722075" y="1220625"/>
                <a:ext cx="500575" cy="495025"/>
              </a:xfrm>
              <a:custGeom>
                <a:avLst/>
                <a:gdLst/>
                <a:ahLst/>
                <a:cxnLst/>
                <a:rect l="l" t="t" r="r" b="b"/>
                <a:pathLst>
                  <a:path w="20023" h="19801" extrusionOk="0">
                    <a:moveTo>
                      <a:pt x="18776" y="1"/>
                    </a:moveTo>
                    <a:cubicBezTo>
                      <a:pt x="18497" y="1"/>
                      <a:pt x="18226" y="112"/>
                      <a:pt x="18034" y="333"/>
                    </a:cubicBezTo>
                    <a:lnTo>
                      <a:pt x="16383" y="1985"/>
                    </a:lnTo>
                    <a:lnTo>
                      <a:pt x="15235" y="838"/>
                    </a:lnTo>
                    <a:cubicBezTo>
                      <a:pt x="15014" y="616"/>
                      <a:pt x="14727" y="506"/>
                      <a:pt x="14440" y="506"/>
                    </a:cubicBezTo>
                    <a:cubicBezTo>
                      <a:pt x="14153" y="506"/>
                      <a:pt x="13866" y="616"/>
                      <a:pt x="13645" y="838"/>
                    </a:cubicBezTo>
                    <a:cubicBezTo>
                      <a:pt x="13201" y="1282"/>
                      <a:pt x="13201" y="1985"/>
                      <a:pt x="13645" y="2368"/>
                    </a:cubicBezTo>
                    <a:lnTo>
                      <a:pt x="14792" y="3515"/>
                    </a:lnTo>
                    <a:lnTo>
                      <a:pt x="12115" y="6192"/>
                    </a:lnTo>
                    <a:lnTo>
                      <a:pt x="10968" y="5045"/>
                    </a:lnTo>
                    <a:cubicBezTo>
                      <a:pt x="10746" y="4853"/>
                      <a:pt x="10459" y="4758"/>
                      <a:pt x="10180" y="4758"/>
                    </a:cubicBezTo>
                    <a:cubicBezTo>
                      <a:pt x="9901" y="4758"/>
                      <a:pt x="9630" y="4853"/>
                      <a:pt x="9438" y="5045"/>
                    </a:cubicBezTo>
                    <a:cubicBezTo>
                      <a:pt x="8995" y="5488"/>
                      <a:pt x="8995" y="6192"/>
                      <a:pt x="9438" y="6635"/>
                    </a:cubicBezTo>
                    <a:lnTo>
                      <a:pt x="10524" y="7782"/>
                    </a:lnTo>
                    <a:lnTo>
                      <a:pt x="7848" y="10459"/>
                    </a:lnTo>
                    <a:lnTo>
                      <a:pt x="6762" y="9312"/>
                    </a:lnTo>
                    <a:cubicBezTo>
                      <a:pt x="6540" y="9090"/>
                      <a:pt x="6253" y="8979"/>
                      <a:pt x="5966" y="8979"/>
                    </a:cubicBezTo>
                    <a:cubicBezTo>
                      <a:pt x="5679" y="8979"/>
                      <a:pt x="5393" y="9090"/>
                      <a:pt x="5171" y="9312"/>
                    </a:cubicBezTo>
                    <a:cubicBezTo>
                      <a:pt x="4727" y="9771"/>
                      <a:pt x="4727" y="10459"/>
                      <a:pt x="5171" y="10918"/>
                    </a:cubicBezTo>
                    <a:lnTo>
                      <a:pt x="6318" y="11989"/>
                    </a:lnTo>
                    <a:lnTo>
                      <a:pt x="3641" y="14665"/>
                    </a:lnTo>
                    <a:lnTo>
                      <a:pt x="2494" y="13595"/>
                    </a:lnTo>
                    <a:cubicBezTo>
                      <a:pt x="2272" y="13365"/>
                      <a:pt x="1986" y="13251"/>
                      <a:pt x="1699" y="13251"/>
                    </a:cubicBezTo>
                    <a:cubicBezTo>
                      <a:pt x="1412" y="13251"/>
                      <a:pt x="1125" y="13365"/>
                      <a:pt x="903" y="13595"/>
                    </a:cubicBezTo>
                    <a:cubicBezTo>
                      <a:pt x="521" y="13977"/>
                      <a:pt x="521" y="14665"/>
                      <a:pt x="903" y="15124"/>
                    </a:cubicBezTo>
                    <a:lnTo>
                      <a:pt x="2051" y="16272"/>
                    </a:lnTo>
                    <a:lnTo>
                      <a:pt x="383" y="17923"/>
                    </a:lnTo>
                    <a:cubicBezTo>
                      <a:pt x="1" y="18367"/>
                      <a:pt x="1" y="19071"/>
                      <a:pt x="383" y="19514"/>
                    </a:cubicBezTo>
                    <a:cubicBezTo>
                      <a:pt x="605" y="19705"/>
                      <a:pt x="892" y="19801"/>
                      <a:pt x="1179" y="19801"/>
                    </a:cubicBezTo>
                    <a:cubicBezTo>
                      <a:pt x="1466" y="19801"/>
                      <a:pt x="1752" y="19705"/>
                      <a:pt x="1974" y="19514"/>
                    </a:cubicBezTo>
                    <a:lnTo>
                      <a:pt x="3641" y="17862"/>
                    </a:lnTo>
                    <a:lnTo>
                      <a:pt x="4911" y="19132"/>
                    </a:lnTo>
                    <a:cubicBezTo>
                      <a:pt x="5133" y="19354"/>
                      <a:pt x="5419" y="19464"/>
                      <a:pt x="5706" y="19464"/>
                    </a:cubicBezTo>
                    <a:cubicBezTo>
                      <a:pt x="5993" y="19464"/>
                      <a:pt x="6280" y="19354"/>
                      <a:pt x="6502" y="19132"/>
                    </a:cubicBezTo>
                    <a:cubicBezTo>
                      <a:pt x="6884" y="18688"/>
                      <a:pt x="6884" y="17985"/>
                      <a:pt x="6502" y="17541"/>
                    </a:cubicBezTo>
                    <a:lnTo>
                      <a:pt x="5232" y="16272"/>
                    </a:lnTo>
                    <a:lnTo>
                      <a:pt x="7848" y="13595"/>
                    </a:lnTo>
                    <a:lnTo>
                      <a:pt x="9178" y="14864"/>
                    </a:lnTo>
                    <a:cubicBezTo>
                      <a:pt x="9370" y="15086"/>
                      <a:pt x="9641" y="15197"/>
                      <a:pt x="9920" y="15197"/>
                    </a:cubicBezTo>
                    <a:cubicBezTo>
                      <a:pt x="10199" y="15197"/>
                      <a:pt x="10486" y="15086"/>
                      <a:pt x="10708" y="14864"/>
                    </a:cubicBezTo>
                    <a:cubicBezTo>
                      <a:pt x="11151" y="14421"/>
                      <a:pt x="11151" y="13717"/>
                      <a:pt x="10708" y="13335"/>
                    </a:cubicBezTo>
                    <a:lnTo>
                      <a:pt x="9438" y="11989"/>
                    </a:lnTo>
                    <a:lnTo>
                      <a:pt x="12115" y="9389"/>
                    </a:lnTo>
                    <a:lnTo>
                      <a:pt x="13385" y="10658"/>
                    </a:lnTo>
                    <a:cubicBezTo>
                      <a:pt x="13606" y="10849"/>
                      <a:pt x="13893" y="10945"/>
                      <a:pt x="14180" y="10945"/>
                    </a:cubicBezTo>
                    <a:cubicBezTo>
                      <a:pt x="14467" y="10945"/>
                      <a:pt x="14754" y="10849"/>
                      <a:pt x="14975" y="10658"/>
                    </a:cubicBezTo>
                    <a:cubicBezTo>
                      <a:pt x="15434" y="10214"/>
                      <a:pt x="15434" y="9511"/>
                      <a:pt x="14975" y="9067"/>
                    </a:cubicBezTo>
                    <a:lnTo>
                      <a:pt x="13706" y="7782"/>
                    </a:lnTo>
                    <a:lnTo>
                      <a:pt x="16383" y="5106"/>
                    </a:lnTo>
                    <a:lnTo>
                      <a:pt x="17652" y="6391"/>
                    </a:lnTo>
                    <a:cubicBezTo>
                      <a:pt x="17882" y="6612"/>
                      <a:pt x="18168" y="6723"/>
                      <a:pt x="18446" y="6723"/>
                    </a:cubicBezTo>
                    <a:cubicBezTo>
                      <a:pt x="18723" y="6723"/>
                      <a:pt x="18990" y="6612"/>
                      <a:pt x="19182" y="6391"/>
                    </a:cubicBezTo>
                    <a:cubicBezTo>
                      <a:pt x="19641" y="5947"/>
                      <a:pt x="19641" y="5243"/>
                      <a:pt x="19182" y="4800"/>
                    </a:cubicBezTo>
                    <a:lnTo>
                      <a:pt x="17912" y="3515"/>
                    </a:lnTo>
                    <a:lnTo>
                      <a:pt x="19564" y="1863"/>
                    </a:lnTo>
                    <a:cubicBezTo>
                      <a:pt x="20023" y="1481"/>
                      <a:pt x="20023" y="777"/>
                      <a:pt x="19564" y="333"/>
                    </a:cubicBezTo>
                    <a:cubicBezTo>
                      <a:pt x="19342" y="112"/>
                      <a:pt x="19055" y="1"/>
                      <a:pt x="18776" y="1"/>
                    </a:cubicBezTo>
                    <a:close/>
                  </a:path>
                </a:pathLst>
              </a:custGeom>
              <a:solidFill>
                <a:srgbClr val="F2F2F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234"/>
        <p:cNvGrpSpPr/>
        <p:nvPr/>
      </p:nvGrpSpPr>
      <p:grpSpPr>
        <a:xfrm>
          <a:off x="0" y="0"/>
          <a:ext cx="0" cy="0"/>
          <a:chOff x="0" y="0"/>
          <a:chExt cx="0" cy="0"/>
        </a:xfrm>
      </p:grpSpPr>
      <p:pic>
        <p:nvPicPr>
          <p:cNvPr id="235" name="Google Shape;235;p43"/>
          <p:cNvPicPr preferRelativeResize="0"/>
          <p:nvPr/>
        </p:nvPicPr>
        <p:blipFill>
          <a:blip r:embed="rId2">
            <a:alphaModFix amt="40000"/>
          </a:blip>
          <a:stretch>
            <a:fillRect/>
          </a:stretch>
        </p:blipFill>
        <p:spPr>
          <a:xfrm>
            <a:off x="-12" y="0"/>
            <a:ext cx="9144018" cy="5143501"/>
          </a:xfrm>
          <a:prstGeom prst="rect">
            <a:avLst/>
          </a:prstGeom>
          <a:noFill/>
          <a:ln>
            <a:noFill/>
          </a:ln>
        </p:spPr>
      </p:pic>
      <p:sp>
        <p:nvSpPr>
          <p:cNvPr id="236" name="Google Shape;236;p43"/>
          <p:cNvSpPr/>
          <p:nvPr/>
        </p:nvSpPr>
        <p:spPr>
          <a:xfrm>
            <a:off x="2060042" y="2073851"/>
            <a:ext cx="526465" cy="581773"/>
          </a:xfrm>
          <a:custGeom>
            <a:avLst/>
            <a:gdLst/>
            <a:ahLst/>
            <a:cxnLst/>
            <a:rect l="l" t="t" r="r" b="b"/>
            <a:pathLst>
              <a:path w="3331" h="3681" extrusionOk="0">
                <a:moveTo>
                  <a:pt x="1478" y="1"/>
                </a:moveTo>
                <a:cubicBezTo>
                  <a:pt x="1478" y="1"/>
                  <a:pt x="45" y="1548"/>
                  <a:pt x="14" y="1602"/>
                </a:cubicBezTo>
                <a:cubicBezTo>
                  <a:pt x="1" y="1646"/>
                  <a:pt x="662" y="3345"/>
                  <a:pt x="1322" y="3655"/>
                </a:cubicBezTo>
                <a:cubicBezTo>
                  <a:pt x="1357" y="3673"/>
                  <a:pt x="1394" y="3681"/>
                  <a:pt x="1432" y="3681"/>
                </a:cubicBezTo>
                <a:cubicBezTo>
                  <a:pt x="2121" y="3681"/>
                  <a:pt x="3330" y="1066"/>
                  <a:pt x="3301" y="999"/>
                </a:cubicBezTo>
                <a:lnTo>
                  <a:pt x="1478" y="1"/>
                </a:lnTo>
                <a:close/>
              </a:path>
            </a:pathLst>
          </a:custGeom>
          <a:solidFill>
            <a:srgbClr val="D472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43"/>
          <p:cNvSpPr/>
          <p:nvPr/>
        </p:nvSpPr>
        <p:spPr>
          <a:xfrm>
            <a:off x="727997" y="3004276"/>
            <a:ext cx="603593" cy="1061131"/>
          </a:xfrm>
          <a:custGeom>
            <a:avLst/>
            <a:gdLst/>
            <a:ahLst/>
            <a:cxnLst/>
            <a:rect l="l" t="t" r="r" b="b"/>
            <a:pathLst>
              <a:path w="3819" h="6714" extrusionOk="0">
                <a:moveTo>
                  <a:pt x="617" y="0"/>
                </a:moveTo>
                <a:lnTo>
                  <a:pt x="0" y="1393"/>
                </a:lnTo>
                <a:cubicBezTo>
                  <a:pt x="0" y="1393"/>
                  <a:pt x="971" y="2782"/>
                  <a:pt x="1180" y="3203"/>
                </a:cubicBezTo>
                <a:cubicBezTo>
                  <a:pt x="1393" y="3625"/>
                  <a:pt x="1531" y="4454"/>
                  <a:pt x="1531" y="4454"/>
                </a:cubicBezTo>
                <a:cubicBezTo>
                  <a:pt x="1393" y="4734"/>
                  <a:pt x="1939" y="5563"/>
                  <a:pt x="2010" y="5705"/>
                </a:cubicBezTo>
                <a:cubicBezTo>
                  <a:pt x="2080" y="5846"/>
                  <a:pt x="2151" y="6197"/>
                  <a:pt x="2151" y="6197"/>
                </a:cubicBezTo>
                <a:cubicBezTo>
                  <a:pt x="2129" y="6153"/>
                  <a:pt x="2094" y="6136"/>
                  <a:pt x="2057" y="6136"/>
                </a:cubicBezTo>
                <a:cubicBezTo>
                  <a:pt x="1976" y="6136"/>
                  <a:pt x="1890" y="6219"/>
                  <a:pt x="1939" y="6268"/>
                </a:cubicBezTo>
                <a:cubicBezTo>
                  <a:pt x="2010" y="6335"/>
                  <a:pt x="2010" y="6548"/>
                  <a:pt x="2290" y="6689"/>
                </a:cubicBezTo>
                <a:cubicBezTo>
                  <a:pt x="2324" y="6706"/>
                  <a:pt x="2357" y="6714"/>
                  <a:pt x="2388" y="6714"/>
                </a:cubicBezTo>
                <a:cubicBezTo>
                  <a:pt x="2605" y="6714"/>
                  <a:pt x="2711" y="6335"/>
                  <a:pt x="2711" y="6335"/>
                </a:cubicBezTo>
                <a:cubicBezTo>
                  <a:pt x="2805" y="6406"/>
                  <a:pt x="2898" y="6430"/>
                  <a:pt x="2979" y="6430"/>
                </a:cubicBezTo>
                <a:cubicBezTo>
                  <a:pt x="3142" y="6430"/>
                  <a:pt x="3260" y="6335"/>
                  <a:pt x="3260" y="6335"/>
                </a:cubicBezTo>
                <a:cubicBezTo>
                  <a:pt x="3343" y="6366"/>
                  <a:pt x="3413" y="6381"/>
                  <a:pt x="3473" y="6381"/>
                </a:cubicBezTo>
                <a:cubicBezTo>
                  <a:pt x="3819" y="6381"/>
                  <a:pt x="3810" y="5894"/>
                  <a:pt x="3753" y="5368"/>
                </a:cubicBezTo>
                <a:cubicBezTo>
                  <a:pt x="3682" y="4734"/>
                  <a:pt x="3399" y="4174"/>
                  <a:pt x="2782" y="3345"/>
                </a:cubicBezTo>
                <a:cubicBezTo>
                  <a:pt x="2151" y="2502"/>
                  <a:pt x="1868" y="634"/>
                  <a:pt x="1868" y="351"/>
                </a:cubicBezTo>
                <a:lnTo>
                  <a:pt x="617" y="0"/>
                </a:lnTo>
                <a:close/>
              </a:path>
            </a:pathLst>
          </a:custGeom>
          <a:solidFill>
            <a:srgbClr val="D472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43"/>
          <p:cNvSpPr/>
          <p:nvPr/>
        </p:nvSpPr>
        <p:spPr>
          <a:xfrm>
            <a:off x="1651325" y="1419060"/>
            <a:ext cx="1072843" cy="970412"/>
          </a:xfrm>
          <a:custGeom>
            <a:avLst/>
            <a:gdLst/>
            <a:ahLst/>
            <a:cxnLst/>
            <a:rect l="l" t="t" r="r" b="b"/>
            <a:pathLst>
              <a:path w="6788" h="6140" extrusionOk="0">
                <a:moveTo>
                  <a:pt x="2995" y="0"/>
                </a:moveTo>
                <a:cubicBezTo>
                  <a:pt x="1744" y="0"/>
                  <a:pt x="662" y="803"/>
                  <a:pt x="213" y="1912"/>
                </a:cubicBezTo>
                <a:cubicBezTo>
                  <a:pt x="213" y="1912"/>
                  <a:pt x="254" y="1996"/>
                  <a:pt x="186" y="2023"/>
                </a:cubicBezTo>
                <a:cubicBezTo>
                  <a:pt x="170" y="2037"/>
                  <a:pt x="170" y="2037"/>
                  <a:pt x="170" y="2054"/>
                </a:cubicBezTo>
                <a:cubicBezTo>
                  <a:pt x="58" y="2374"/>
                  <a:pt x="1" y="2711"/>
                  <a:pt x="1" y="3065"/>
                </a:cubicBezTo>
                <a:cubicBezTo>
                  <a:pt x="1" y="3190"/>
                  <a:pt x="1" y="3318"/>
                  <a:pt x="18" y="3429"/>
                </a:cubicBezTo>
                <a:cubicBezTo>
                  <a:pt x="200" y="4946"/>
                  <a:pt x="1464" y="6140"/>
                  <a:pt x="2995" y="6140"/>
                </a:cubicBezTo>
                <a:cubicBezTo>
                  <a:pt x="3234" y="6140"/>
                  <a:pt x="3474" y="6099"/>
                  <a:pt x="3696" y="6042"/>
                </a:cubicBezTo>
                <a:lnTo>
                  <a:pt x="4033" y="5155"/>
                </a:lnTo>
                <a:lnTo>
                  <a:pt x="5355" y="4946"/>
                </a:lnTo>
                <a:lnTo>
                  <a:pt x="6198" y="5368"/>
                </a:lnTo>
                <a:cubicBezTo>
                  <a:pt x="6198" y="5368"/>
                  <a:pt x="6788" y="284"/>
                  <a:pt x="32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43"/>
          <p:cNvSpPr/>
          <p:nvPr/>
        </p:nvSpPr>
        <p:spPr>
          <a:xfrm>
            <a:off x="1593794" y="1721247"/>
            <a:ext cx="169113" cy="403969"/>
          </a:xfrm>
          <a:custGeom>
            <a:avLst/>
            <a:gdLst/>
            <a:ahLst/>
            <a:cxnLst/>
            <a:rect l="l" t="t" r="r" b="b"/>
            <a:pathLst>
              <a:path w="1070" h="2556" extrusionOk="0">
                <a:moveTo>
                  <a:pt x="422" y="0"/>
                </a:moveTo>
                <a:lnTo>
                  <a:pt x="1" y="745"/>
                </a:lnTo>
                <a:cubicBezTo>
                  <a:pt x="1" y="745"/>
                  <a:pt x="196" y="1136"/>
                  <a:pt x="382" y="1517"/>
                </a:cubicBezTo>
                <a:cubicBezTo>
                  <a:pt x="550" y="1854"/>
                  <a:pt x="689" y="2191"/>
                  <a:pt x="702" y="2262"/>
                </a:cubicBezTo>
                <a:cubicBezTo>
                  <a:pt x="719" y="2417"/>
                  <a:pt x="689" y="2485"/>
                  <a:pt x="689" y="2485"/>
                </a:cubicBezTo>
                <a:lnTo>
                  <a:pt x="888" y="2556"/>
                </a:lnTo>
                <a:lnTo>
                  <a:pt x="1070" y="1881"/>
                </a:lnTo>
                <a:cubicBezTo>
                  <a:pt x="1070" y="1881"/>
                  <a:pt x="564" y="337"/>
                  <a:pt x="534" y="142"/>
                </a:cubicBezTo>
                <a:lnTo>
                  <a:pt x="534" y="111"/>
                </a:lnTo>
                <a:lnTo>
                  <a:pt x="550" y="111"/>
                </a:lnTo>
                <a:cubicBezTo>
                  <a:pt x="564" y="71"/>
                  <a:pt x="564" y="41"/>
                  <a:pt x="57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43"/>
          <p:cNvSpPr/>
          <p:nvPr/>
        </p:nvSpPr>
        <p:spPr>
          <a:xfrm>
            <a:off x="-273250" y="1805328"/>
            <a:ext cx="2222657" cy="1555345"/>
          </a:xfrm>
          <a:custGeom>
            <a:avLst/>
            <a:gdLst/>
            <a:ahLst/>
            <a:cxnLst/>
            <a:rect l="l" t="t" r="r" b="b"/>
            <a:pathLst>
              <a:path w="14063" h="9841" extrusionOk="0">
                <a:moveTo>
                  <a:pt x="9397" y="1"/>
                </a:moveTo>
                <a:lnTo>
                  <a:pt x="8837" y="351"/>
                </a:lnTo>
                <a:lnTo>
                  <a:pt x="8274" y="351"/>
                </a:lnTo>
                <a:lnTo>
                  <a:pt x="7994" y="564"/>
                </a:lnTo>
                <a:lnTo>
                  <a:pt x="7866" y="493"/>
                </a:lnTo>
                <a:lnTo>
                  <a:pt x="7445" y="830"/>
                </a:lnTo>
                <a:lnTo>
                  <a:pt x="7165" y="830"/>
                </a:lnTo>
                <a:lnTo>
                  <a:pt x="7023" y="1042"/>
                </a:lnTo>
                <a:lnTo>
                  <a:pt x="6265" y="1110"/>
                </a:lnTo>
                <a:lnTo>
                  <a:pt x="6126" y="1393"/>
                </a:lnTo>
                <a:lnTo>
                  <a:pt x="5985" y="1322"/>
                </a:lnTo>
                <a:lnTo>
                  <a:pt x="5843" y="1531"/>
                </a:lnTo>
                <a:lnTo>
                  <a:pt x="5351" y="1744"/>
                </a:lnTo>
                <a:lnTo>
                  <a:pt x="5142" y="1602"/>
                </a:lnTo>
                <a:lnTo>
                  <a:pt x="4929" y="1815"/>
                </a:lnTo>
                <a:lnTo>
                  <a:pt x="4734" y="1602"/>
                </a:lnTo>
                <a:lnTo>
                  <a:pt x="2640" y="1953"/>
                </a:lnTo>
                <a:lnTo>
                  <a:pt x="759" y="1953"/>
                </a:lnTo>
                <a:cubicBezTo>
                  <a:pt x="759" y="1953"/>
                  <a:pt x="0" y="3962"/>
                  <a:pt x="142" y="5705"/>
                </a:cubicBezTo>
                <a:cubicBezTo>
                  <a:pt x="261" y="7366"/>
                  <a:pt x="4131" y="9840"/>
                  <a:pt x="5395" y="9840"/>
                </a:cubicBezTo>
                <a:cubicBezTo>
                  <a:pt x="5458" y="9840"/>
                  <a:pt x="5514" y="9834"/>
                  <a:pt x="5563" y="9822"/>
                </a:cubicBezTo>
                <a:cubicBezTo>
                  <a:pt x="6602" y="9538"/>
                  <a:pt x="7994" y="8696"/>
                  <a:pt x="7994" y="8696"/>
                </a:cubicBezTo>
                <a:cubicBezTo>
                  <a:pt x="8238" y="8730"/>
                  <a:pt x="8477" y="8746"/>
                  <a:pt x="8711" y="8746"/>
                </a:cubicBezTo>
                <a:cubicBezTo>
                  <a:pt x="11826" y="8746"/>
                  <a:pt x="14063" y="5914"/>
                  <a:pt x="14063" y="5914"/>
                </a:cubicBezTo>
                <a:cubicBezTo>
                  <a:pt x="14063" y="5914"/>
                  <a:pt x="12040" y="1"/>
                  <a:pt x="119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43"/>
          <p:cNvSpPr/>
          <p:nvPr/>
        </p:nvSpPr>
        <p:spPr>
          <a:xfrm>
            <a:off x="995101" y="2564272"/>
            <a:ext cx="1007569" cy="2640183"/>
          </a:xfrm>
          <a:custGeom>
            <a:avLst/>
            <a:gdLst/>
            <a:ahLst/>
            <a:cxnLst/>
            <a:rect l="l" t="t" r="r" b="b"/>
            <a:pathLst>
              <a:path w="6375" h="16705" extrusionOk="0">
                <a:moveTo>
                  <a:pt x="784" y="1"/>
                </a:moveTo>
                <a:cubicBezTo>
                  <a:pt x="15" y="1"/>
                  <a:pt x="0" y="786"/>
                  <a:pt x="40" y="1112"/>
                </a:cubicBezTo>
                <a:cubicBezTo>
                  <a:pt x="107" y="1604"/>
                  <a:pt x="1163" y="2434"/>
                  <a:pt x="1163" y="2434"/>
                </a:cubicBezTo>
                <a:cubicBezTo>
                  <a:pt x="741" y="4177"/>
                  <a:pt x="1513" y="6409"/>
                  <a:pt x="1780" y="7167"/>
                </a:cubicBezTo>
                <a:cubicBezTo>
                  <a:pt x="2063" y="7939"/>
                  <a:pt x="2063" y="8769"/>
                  <a:pt x="2063" y="8769"/>
                </a:cubicBezTo>
                <a:cubicBezTo>
                  <a:pt x="2130" y="9878"/>
                  <a:pt x="4224" y="14544"/>
                  <a:pt x="4224" y="14544"/>
                </a:cubicBezTo>
                <a:cubicBezTo>
                  <a:pt x="4015" y="15036"/>
                  <a:pt x="4507" y="16705"/>
                  <a:pt x="4507" y="16705"/>
                </a:cubicBezTo>
                <a:lnTo>
                  <a:pt x="6375" y="16705"/>
                </a:lnTo>
                <a:lnTo>
                  <a:pt x="4844" y="11621"/>
                </a:lnTo>
                <a:cubicBezTo>
                  <a:pt x="4982" y="10653"/>
                  <a:pt x="3944" y="7238"/>
                  <a:pt x="3944" y="7238"/>
                </a:cubicBezTo>
                <a:cubicBezTo>
                  <a:pt x="4295" y="6692"/>
                  <a:pt x="4015" y="4035"/>
                  <a:pt x="4015" y="4035"/>
                </a:cubicBezTo>
                <a:cubicBezTo>
                  <a:pt x="4055" y="3978"/>
                  <a:pt x="4099" y="3910"/>
                  <a:pt x="4126" y="3853"/>
                </a:cubicBezTo>
                <a:cubicBezTo>
                  <a:pt x="5080" y="2225"/>
                  <a:pt x="3523" y="1254"/>
                  <a:pt x="3523" y="1254"/>
                </a:cubicBezTo>
                <a:lnTo>
                  <a:pt x="2413" y="623"/>
                </a:lnTo>
                <a:cubicBezTo>
                  <a:pt x="2400" y="623"/>
                  <a:pt x="2383" y="606"/>
                  <a:pt x="2370" y="606"/>
                </a:cubicBezTo>
                <a:cubicBezTo>
                  <a:pt x="1641" y="163"/>
                  <a:pt x="1134" y="1"/>
                  <a:pt x="784" y="1"/>
                </a:cubicBezTo>
                <a:close/>
              </a:path>
            </a:pathLst>
          </a:custGeom>
          <a:solidFill>
            <a:srgbClr val="D472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43"/>
          <p:cNvSpPr/>
          <p:nvPr/>
        </p:nvSpPr>
        <p:spPr>
          <a:xfrm>
            <a:off x="1358300" y="2660049"/>
            <a:ext cx="439853" cy="513338"/>
          </a:xfrm>
          <a:custGeom>
            <a:avLst/>
            <a:gdLst/>
            <a:ahLst/>
            <a:cxnLst/>
            <a:rect l="l" t="t" r="r" b="b"/>
            <a:pathLst>
              <a:path w="2783" h="3248" extrusionOk="0">
                <a:moveTo>
                  <a:pt x="72" y="0"/>
                </a:moveTo>
                <a:cubicBezTo>
                  <a:pt x="1" y="803"/>
                  <a:pt x="156" y="1757"/>
                  <a:pt x="985" y="2559"/>
                </a:cubicBezTo>
                <a:cubicBezTo>
                  <a:pt x="1282" y="2853"/>
                  <a:pt x="1575" y="3079"/>
                  <a:pt x="1828" y="3247"/>
                </a:cubicBezTo>
                <a:cubicBezTo>
                  <a:pt x="2782" y="1619"/>
                  <a:pt x="1225" y="648"/>
                  <a:pt x="1225" y="648"/>
                </a:cubicBezTo>
                <a:lnTo>
                  <a:pt x="115" y="17"/>
                </a:lnTo>
                <a:cubicBezTo>
                  <a:pt x="102" y="17"/>
                  <a:pt x="85" y="0"/>
                  <a:pt x="72" y="0"/>
                </a:cubicBezTo>
                <a:close/>
              </a:path>
            </a:pathLst>
          </a:custGeom>
          <a:solidFill>
            <a:srgbClr val="000000">
              <a:alpha val="16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43"/>
          <p:cNvSpPr/>
          <p:nvPr/>
        </p:nvSpPr>
        <p:spPr>
          <a:xfrm>
            <a:off x="-373454" y="3577041"/>
            <a:ext cx="1177314" cy="1341349"/>
          </a:xfrm>
          <a:custGeom>
            <a:avLst/>
            <a:gdLst/>
            <a:ahLst/>
            <a:cxnLst/>
            <a:rect l="l" t="t" r="r" b="b"/>
            <a:pathLst>
              <a:path w="7449" h="8487" extrusionOk="0">
                <a:moveTo>
                  <a:pt x="5368" y="1"/>
                </a:moveTo>
                <a:lnTo>
                  <a:pt x="3908" y="1393"/>
                </a:lnTo>
                <a:cubicBezTo>
                  <a:pt x="3908" y="1393"/>
                  <a:pt x="1814" y="3133"/>
                  <a:pt x="1251" y="4383"/>
                </a:cubicBezTo>
                <a:cubicBezTo>
                  <a:pt x="705" y="5634"/>
                  <a:pt x="1" y="6477"/>
                  <a:pt x="1" y="6477"/>
                </a:cubicBezTo>
                <a:lnTo>
                  <a:pt x="1535" y="8486"/>
                </a:lnTo>
                <a:cubicBezTo>
                  <a:pt x="1535" y="8486"/>
                  <a:pt x="2431" y="6605"/>
                  <a:pt x="2715" y="6335"/>
                </a:cubicBezTo>
                <a:cubicBezTo>
                  <a:pt x="2994" y="6056"/>
                  <a:pt x="6477" y="4033"/>
                  <a:pt x="6969" y="3203"/>
                </a:cubicBezTo>
                <a:cubicBezTo>
                  <a:pt x="7448" y="2361"/>
                  <a:pt x="7165" y="1464"/>
                  <a:pt x="7165" y="1464"/>
                </a:cubicBezTo>
                <a:lnTo>
                  <a:pt x="5368" y="1"/>
                </a:lnTo>
                <a:close/>
              </a:path>
            </a:pathLst>
          </a:custGeom>
          <a:solidFill>
            <a:srgbClr val="D472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43"/>
          <p:cNvSpPr/>
          <p:nvPr/>
        </p:nvSpPr>
        <p:spPr>
          <a:xfrm>
            <a:off x="-290794" y="2609474"/>
            <a:ext cx="1138750" cy="1444554"/>
          </a:xfrm>
          <a:custGeom>
            <a:avLst/>
            <a:gdLst/>
            <a:ahLst/>
            <a:cxnLst/>
            <a:rect l="l" t="t" r="r" b="b"/>
            <a:pathLst>
              <a:path w="7205" h="9140" extrusionOk="0">
                <a:moveTo>
                  <a:pt x="1908" y="0"/>
                </a:moveTo>
                <a:lnTo>
                  <a:pt x="1908" y="68"/>
                </a:lnTo>
                <a:lnTo>
                  <a:pt x="41" y="4619"/>
                </a:lnTo>
                <a:cubicBezTo>
                  <a:pt x="0" y="4734"/>
                  <a:pt x="0" y="4858"/>
                  <a:pt x="54" y="4973"/>
                </a:cubicBezTo>
                <a:lnTo>
                  <a:pt x="1544" y="8034"/>
                </a:lnTo>
                <a:cubicBezTo>
                  <a:pt x="1627" y="8177"/>
                  <a:pt x="1780" y="8269"/>
                  <a:pt x="1946" y="8269"/>
                </a:cubicBezTo>
                <a:cubicBezTo>
                  <a:pt x="1976" y="8269"/>
                  <a:pt x="2006" y="8266"/>
                  <a:pt x="2037" y="8260"/>
                </a:cubicBezTo>
                <a:cubicBezTo>
                  <a:pt x="2428" y="8176"/>
                  <a:pt x="3132" y="8048"/>
                  <a:pt x="4073" y="7990"/>
                </a:cubicBezTo>
                <a:cubicBezTo>
                  <a:pt x="4102" y="7989"/>
                  <a:pt x="4132" y="7988"/>
                  <a:pt x="4161" y="7988"/>
                </a:cubicBezTo>
                <a:cubicBezTo>
                  <a:pt x="5065" y="7988"/>
                  <a:pt x="5857" y="8581"/>
                  <a:pt x="6305" y="9019"/>
                </a:cubicBezTo>
                <a:cubicBezTo>
                  <a:pt x="6393" y="9101"/>
                  <a:pt x="6502" y="9140"/>
                  <a:pt x="6607" y="9140"/>
                </a:cubicBezTo>
                <a:cubicBezTo>
                  <a:pt x="6788" y="9140"/>
                  <a:pt x="6961" y="9028"/>
                  <a:pt x="7023" y="8833"/>
                </a:cubicBezTo>
                <a:cubicBezTo>
                  <a:pt x="7121" y="8526"/>
                  <a:pt x="7205" y="8091"/>
                  <a:pt x="7205" y="7515"/>
                </a:cubicBezTo>
                <a:cubicBezTo>
                  <a:pt x="7205" y="6123"/>
                  <a:pt x="1908" y="0"/>
                  <a:pt x="1908" y="0"/>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43"/>
          <p:cNvSpPr/>
          <p:nvPr/>
        </p:nvSpPr>
        <p:spPr>
          <a:xfrm>
            <a:off x="2060042" y="2188593"/>
            <a:ext cx="584153" cy="571026"/>
          </a:xfrm>
          <a:custGeom>
            <a:avLst/>
            <a:gdLst/>
            <a:ahLst/>
            <a:cxnLst/>
            <a:rect l="l" t="t" r="r" b="b"/>
            <a:pathLst>
              <a:path w="3696" h="3613" extrusionOk="0">
                <a:moveTo>
                  <a:pt x="1966" y="246"/>
                </a:moveTo>
                <a:lnTo>
                  <a:pt x="1966" y="246"/>
                </a:lnTo>
                <a:cubicBezTo>
                  <a:pt x="1744" y="556"/>
                  <a:pt x="1504" y="849"/>
                  <a:pt x="1252" y="1146"/>
                </a:cubicBezTo>
                <a:cubicBezTo>
                  <a:pt x="1238" y="1116"/>
                  <a:pt x="1208" y="1089"/>
                  <a:pt x="1181" y="1062"/>
                </a:cubicBezTo>
                <a:cubicBezTo>
                  <a:pt x="1208" y="1045"/>
                  <a:pt x="1225" y="1018"/>
                  <a:pt x="1238" y="991"/>
                </a:cubicBezTo>
                <a:cubicBezTo>
                  <a:pt x="1279" y="907"/>
                  <a:pt x="1309" y="822"/>
                  <a:pt x="1349" y="738"/>
                </a:cubicBezTo>
                <a:cubicBezTo>
                  <a:pt x="1393" y="667"/>
                  <a:pt x="1434" y="583"/>
                  <a:pt x="1447" y="499"/>
                </a:cubicBezTo>
                <a:cubicBezTo>
                  <a:pt x="1447" y="428"/>
                  <a:pt x="1447" y="357"/>
                  <a:pt x="1420" y="286"/>
                </a:cubicBezTo>
                <a:cubicBezTo>
                  <a:pt x="1602" y="273"/>
                  <a:pt x="1784" y="259"/>
                  <a:pt x="1966" y="246"/>
                </a:cubicBezTo>
                <a:close/>
                <a:moveTo>
                  <a:pt x="2755" y="162"/>
                </a:moveTo>
                <a:cubicBezTo>
                  <a:pt x="2769" y="175"/>
                  <a:pt x="2796" y="189"/>
                  <a:pt x="2809" y="189"/>
                </a:cubicBezTo>
                <a:cubicBezTo>
                  <a:pt x="2880" y="232"/>
                  <a:pt x="2951" y="259"/>
                  <a:pt x="3035" y="303"/>
                </a:cubicBezTo>
                <a:cubicBezTo>
                  <a:pt x="2867" y="681"/>
                  <a:pt x="2587" y="1004"/>
                  <a:pt x="2304" y="1298"/>
                </a:cubicBezTo>
                <a:cubicBezTo>
                  <a:pt x="2165" y="1453"/>
                  <a:pt x="2010" y="1608"/>
                  <a:pt x="1855" y="1763"/>
                </a:cubicBezTo>
                <a:cubicBezTo>
                  <a:pt x="1687" y="1594"/>
                  <a:pt x="1531" y="1426"/>
                  <a:pt x="1376" y="1257"/>
                </a:cubicBezTo>
                <a:cubicBezTo>
                  <a:pt x="1646" y="947"/>
                  <a:pt x="1899" y="623"/>
                  <a:pt x="2152" y="286"/>
                </a:cubicBezTo>
                <a:cubicBezTo>
                  <a:pt x="2165" y="259"/>
                  <a:pt x="2165" y="246"/>
                  <a:pt x="2165" y="219"/>
                </a:cubicBezTo>
                <a:cubicBezTo>
                  <a:pt x="2219" y="219"/>
                  <a:pt x="2277" y="219"/>
                  <a:pt x="2334" y="202"/>
                </a:cubicBezTo>
                <a:cubicBezTo>
                  <a:pt x="2432" y="202"/>
                  <a:pt x="2529" y="189"/>
                  <a:pt x="2614" y="175"/>
                </a:cubicBezTo>
                <a:cubicBezTo>
                  <a:pt x="2658" y="175"/>
                  <a:pt x="2711" y="175"/>
                  <a:pt x="2755" y="162"/>
                </a:cubicBezTo>
                <a:close/>
                <a:moveTo>
                  <a:pt x="1056" y="1173"/>
                </a:moveTo>
                <a:cubicBezTo>
                  <a:pt x="1083" y="1200"/>
                  <a:pt x="1110" y="1244"/>
                  <a:pt x="1140" y="1271"/>
                </a:cubicBezTo>
                <a:cubicBezTo>
                  <a:pt x="901" y="1551"/>
                  <a:pt x="635" y="1820"/>
                  <a:pt x="365" y="2087"/>
                </a:cubicBezTo>
                <a:cubicBezTo>
                  <a:pt x="365" y="2073"/>
                  <a:pt x="351" y="2073"/>
                  <a:pt x="351" y="2056"/>
                </a:cubicBezTo>
                <a:cubicBezTo>
                  <a:pt x="311" y="1945"/>
                  <a:pt x="227" y="1834"/>
                  <a:pt x="240" y="1692"/>
                </a:cubicBezTo>
                <a:cubicBezTo>
                  <a:pt x="254" y="1537"/>
                  <a:pt x="365" y="1439"/>
                  <a:pt x="507" y="1399"/>
                </a:cubicBezTo>
                <a:cubicBezTo>
                  <a:pt x="635" y="1355"/>
                  <a:pt x="759" y="1315"/>
                  <a:pt x="888" y="1257"/>
                </a:cubicBezTo>
                <a:cubicBezTo>
                  <a:pt x="941" y="1244"/>
                  <a:pt x="999" y="1213"/>
                  <a:pt x="1056" y="1173"/>
                </a:cubicBezTo>
                <a:close/>
                <a:moveTo>
                  <a:pt x="3177" y="371"/>
                </a:moveTo>
                <a:cubicBezTo>
                  <a:pt x="3288" y="428"/>
                  <a:pt x="3386" y="485"/>
                  <a:pt x="3484" y="539"/>
                </a:cubicBezTo>
                <a:cubicBezTo>
                  <a:pt x="3301" y="849"/>
                  <a:pt x="3119" y="1173"/>
                  <a:pt x="2937" y="1483"/>
                </a:cubicBezTo>
                <a:cubicBezTo>
                  <a:pt x="2755" y="1776"/>
                  <a:pt x="2573" y="2073"/>
                  <a:pt x="2374" y="2353"/>
                </a:cubicBezTo>
                <a:cubicBezTo>
                  <a:pt x="2374" y="2340"/>
                  <a:pt x="2374" y="2340"/>
                  <a:pt x="2361" y="2326"/>
                </a:cubicBezTo>
                <a:cubicBezTo>
                  <a:pt x="2334" y="2269"/>
                  <a:pt x="2277" y="2211"/>
                  <a:pt x="2219" y="2157"/>
                </a:cubicBezTo>
                <a:cubicBezTo>
                  <a:pt x="2135" y="2073"/>
                  <a:pt x="2051" y="1972"/>
                  <a:pt x="1966" y="1888"/>
                </a:cubicBezTo>
                <a:cubicBezTo>
                  <a:pt x="2277" y="1594"/>
                  <a:pt x="2587" y="1284"/>
                  <a:pt x="2840" y="947"/>
                </a:cubicBezTo>
                <a:cubicBezTo>
                  <a:pt x="2978" y="765"/>
                  <a:pt x="3092" y="583"/>
                  <a:pt x="3177" y="371"/>
                </a:cubicBezTo>
                <a:close/>
                <a:moveTo>
                  <a:pt x="1265" y="1382"/>
                </a:moveTo>
                <a:cubicBezTo>
                  <a:pt x="1420" y="1551"/>
                  <a:pt x="1575" y="1719"/>
                  <a:pt x="1730" y="1874"/>
                </a:cubicBezTo>
                <a:cubicBezTo>
                  <a:pt x="1575" y="2016"/>
                  <a:pt x="1420" y="2141"/>
                  <a:pt x="1238" y="2255"/>
                </a:cubicBezTo>
                <a:cubicBezTo>
                  <a:pt x="1039" y="2380"/>
                  <a:pt x="817" y="2508"/>
                  <a:pt x="604" y="2619"/>
                </a:cubicBezTo>
                <a:cubicBezTo>
                  <a:pt x="550" y="2495"/>
                  <a:pt x="493" y="2380"/>
                  <a:pt x="436" y="2255"/>
                </a:cubicBezTo>
                <a:lnTo>
                  <a:pt x="436" y="2242"/>
                </a:lnTo>
                <a:cubicBezTo>
                  <a:pt x="719" y="1972"/>
                  <a:pt x="999" y="1679"/>
                  <a:pt x="1265" y="1382"/>
                </a:cubicBezTo>
                <a:close/>
                <a:moveTo>
                  <a:pt x="1842" y="2002"/>
                </a:moveTo>
                <a:lnTo>
                  <a:pt x="1966" y="2127"/>
                </a:lnTo>
                <a:cubicBezTo>
                  <a:pt x="2081" y="2255"/>
                  <a:pt x="2277" y="2393"/>
                  <a:pt x="2277" y="2592"/>
                </a:cubicBezTo>
                <a:cubicBezTo>
                  <a:pt x="2263" y="2731"/>
                  <a:pt x="2192" y="2832"/>
                  <a:pt x="2081" y="2899"/>
                </a:cubicBezTo>
                <a:cubicBezTo>
                  <a:pt x="1983" y="2970"/>
                  <a:pt x="1882" y="3041"/>
                  <a:pt x="1784" y="3112"/>
                </a:cubicBezTo>
                <a:cubicBezTo>
                  <a:pt x="1673" y="3182"/>
                  <a:pt x="1575" y="3253"/>
                  <a:pt x="1461" y="3337"/>
                </a:cubicBezTo>
                <a:cubicBezTo>
                  <a:pt x="1385" y="3386"/>
                  <a:pt x="1298" y="3437"/>
                  <a:pt x="1201" y="3437"/>
                </a:cubicBezTo>
                <a:cubicBezTo>
                  <a:pt x="1190" y="3437"/>
                  <a:pt x="1179" y="3437"/>
                  <a:pt x="1167" y="3435"/>
                </a:cubicBezTo>
                <a:cubicBezTo>
                  <a:pt x="914" y="3405"/>
                  <a:pt x="830" y="3139"/>
                  <a:pt x="746" y="2943"/>
                </a:cubicBezTo>
                <a:cubicBezTo>
                  <a:pt x="732" y="2886"/>
                  <a:pt x="702" y="2832"/>
                  <a:pt x="675" y="2774"/>
                </a:cubicBezTo>
                <a:cubicBezTo>
                  <a:pt x="871" y="2663"/>
                  <a:pt x="1083" y="2549"/>
                  <a:pt x="1265" y="2437"/>
                </a:cubicBezTo>
                <a:cubicBezTo>
                  <a:pt x="1478" y="2309"/>
                  <a:pt x="1660" y="2157"/>
                  <a:pt x="1842" y="2002"/>
                </a:cubicBezTo>
                <a:close/>
                <a:moveTo>
                  <a:pt x="2755" y="1"/>
                </a:moveTo>
                <a:cubicBezTo>
                  <a:pt x="2728" y="1"/>
                  <a:pt x="2702" y="7"/>
                  <a:pt x="2684" y="7"/>
                </a:cubicBezTo>
                <a:cubicBezTo>
                  <a:pt x="2600" y="7"/>
                  <a:pt x="2516" y="20"/>
                  <a:pt x="2432" y="33"/>
                </a:cubicBezTo>
                <a:cubicBezTo>
                  <a:pt x="2206" y="50"/>
                  <a:pt x="1983" y="77"/>
                  <a:pt x="1744" y="91"/>
                </a:cubicBezTo>
                <a:cubicBezTo>
                  <a:pt x="1602" y="104"/>
                  <a:pt x="1461" y="118"/>
                  <a:pt x="1309" y="135"/>
                </a:cubicBezTo>
                <a:cubicBezTo>
                  <a:pt x="1265" y="148"/>
                  <a:pt x="1208" y="189"/>
                  <a:pt x="1238" y="246"/>
                </a:cubicBezTo>
                <a:cubicBezTo>
                  <a:pt x="1265" y="330"/>
                  <a:pt x="1292" y="428"/>
                  <a:pt x="1265" y="526"/>
                </a:cubicBezTo>
                <a:cubicBezTo>
                  <a:pt x="1238" y="623"/>
                  <a:pt x="1181" y="708"/>
                  <a:pt x="1140" y="809"/>
                </a:cubicBezTo>
                <a:cubicBezTo>
                  <a:pt x="1097" y="876"/>
                  <a:pt x="1070" y="961"/>
                  <a:pt x="985" y="1031"/>
                </a:cubicBezTo>
                <a:cubicBezTo>
                  <a:pt x="941" y="1062"/>
                  <a:pt x="901" y="1075"/>
                  <a:pt x="844" y="1102"/>
                </a:cubicBezTo>
                <a:lnTo>
                  <a:pt x="466" y="1230"/>
                </a:lnTo>
                <a:cubicBezTo>
                  <a:pt x="298" y="1284"/>
                  <a:pt x="169" y="1382"/>
                  <a:pt x="112" y="1551"/>
                </a:cubicBezTo>
                <a:cubicBezTo>
                  <a:pt x="1" y="1820"/>
                  <a:pt x="183" y="2073"/>
                  <a:pt x="281" y="2309"/>
                </a:cubicBezTo>
                <a:cubicBezTo>
                  <a:pt x="338" y="2437"/>
                  <a:pt x="409" y="2579"/>
                  <a:pt x="466" y="2717"/>
                </a:cubicBezTo>
                <a:lnTo>
                  <a:pt x="466" y="2761"/>
                </a:lnTo>
                <a:cubicBezTo>
                  <a:pt x="466" y="2788"/>
                  <a:pt x="493" y="2815"/>
                  <a:pt x="520" y="2832"/>
                </a:cubicBezTo>
                <a:cubicBezTo>
                  <a:pt x="534" y="2872"/>
                  <a:pt x="550" y="2899"/>
                  <a:pt x="564" y="2943"/>
                </a:cubicBezTo>
                <a:cubicBezTo>
                  <a:pt x="662" y="3152"/>
                  <a:pt x="732" y="3435"/>
                  <a:pt x="955" y="3546"/>
                </a:cubicBezTo>
                <a:cubicBezTo>
                  <a:pt x="1031" y="3591"/>
                  <a:pt x="1116" y="3612"/>
                  <a:pt x="1201" y="3612"/>
                </a:cubicBezTo>
                <a:cubicBezTo>
                  <a:pt x="1304" y="3612"/>
                  <a:pt x="1406" y="3580"/>
                  <a:pt x="1491" y="3519"/>
                </a:cubicBezTo>
                <a:cubicBezTo>
                  <a:pt x="1562" y="3462"/>
                  <a:pt x="1646" y="3405"/>
                  <a:pt x="1714" y="3364"/>
                </a:cubicBezTo>
                <a:cubicBezTo>
                  <a:pt x="1842" y="3280"/>
                  <a:pt x="1953" y="3196"/>
                  <a:pt x="2081" y="3112"/>
                </a:cubicBezTo>
                <a:cubicBezTo>
                  <a:pt x="2165" y="3054"/>
                  <a:pt x="2263" y="3000"/>
                  <a:pt x="2320" y="2916"/>
                </a:cubicBezTo>
                <a:cubicBezTo>
                  <a:pt x="2405" y="2815"/>
                  <a:pt x="2445" y="2677"/>
                  <a:pt x="2432" y="2549"/>
                </a:cubicBezTo>
                <a:cubicBezTo>
                  <a:pt x="2671" y="2242"/>
                  <a:pt x="2880" y="1905"/>
                  <a:pt x="3079" y="1567"/>
                </a:cubicBezTo>
                <a:cubicBezTo>
                  <a:pt x="3288" y="1230"/>
                  <a:pt x="3484" y="876"/>
                  <a:pt x="3682" y="539"/>
                </a:cubicBezTo>
                <a:cubicBezTo>
                  <a:pt x="3696" y="526"/>
                  <a:pt x="3696" y="512"/>
                  <a:pt x="3696" y="499"/>
                </a:cubicBezTo>
                <a:cubicBezTo>
                  <a:pt x="3696" y="472"/>
                  <a:pt x="3682" y="441"/>
                  <a:pt x="3652" y="428"/>
                </a:cubicBezTo>
                <a:cubicBezTo>
                  <a:pt x="3514" y="357"/>
                  <a:pt x="3372" y="286"/>
                  <a:pt x="3231" y="219"/>
                </a:cubicBezTo>
                <a:cubicBezTo>
                  <a:pt x="3217" y="175"/>
                  <a:pt x="3177" y="162"/>
                  <a:pt x="3133" y="162"/>
                </a:cubicBezTo>
                <a:cubicBezTo>
                  <a:pt x="3062" y="135"/>
                  <a:pt x="3008" y="104"/>
                  <a:pt x="2937" y="77"/>
                </a:cubicBezTo>
                <a:cubicBezTo>
                  <a:pt x="2894" y="50"/>
                  <a:pt x="2853" y="7"/>
                  <a:pt x="2796" y="7"/>
                </a:cubicBezTo>
                <a:cubicBezTo>
                  <a:pt x="2782" y="2"/>
                  <a:pt x="2768" y="1"/>
                  <a:pt x="27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43"/>
          <p:cNvSpPr/>
          <p:nvPr/>
        </p:nvSpPr>
        <p:spPr>
          <a:xfrm>
            <a:off x="1331748" y="2204240"/>
            <a:ext cx="788670" cy="753412"/>
          </a:xfrm>
          <a:custGeom>
            <a:avLst/>
            <a:gdLst/>
            <a:ahLst/>
            <a:cxnLst/>
            <a:rect l="l" t="t" r="r" b="b"/>
            <a:pathLst>
              <a:path w="4990" h="4767" extrusionOk="0">
                <a:moveTo>
                  <a:pt x="2182" y="1"/>
                </a:moveTo>
                <a:cubicBezTo>
                  <a:pt x="1859" y="1"/>
                  <a:pt x="1541" y="80"/>
                  <a:pt x="1251" y="245"/>
                </a:cubicBezTo>
                <a:cubicBezTo>
                  <a:pt x="253" y="821"/>
                  <a:pt x="0" y="2241"/>
                  <a:pt x="674" y="3434"/>
                </a:cubicBezTo>
                <a:cubicBezTo>
                  <a:pt x="1167" y="4275"/>
                  <a:pt x="1999" y="4766"/>
                  <a:pt x="2799" y="4766"/>
                </a:cubicBezTo>
                <a:cubicBezTo>
                  <a:pt x="3121" y="4766"/>
                  <a:pt x="3438" y="4686"/>
                  <a:pt x="3726" y="4516"/>
                </a:cubicBezTo>
                <a:cubicBezTo>
                  <a:pt x="4737" y="3940"/>
                  <a:pt x="4990" y="2520"/>
                  <a:pt x="4299" y="1340"/>
                </a:cubicBezTo>
                <a:cubicBezTo>
                  <a:pt x="3818" y="489"/>
                  <a:pt x="2986" y="1"/>
                  <a:pt x="21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43"/>
          <p:cNvSpPr/>
          <p:nvPr/>
        </p:nvSpPr>
        <p:spPr>
          <a:xfrm>
            <a:off x="2018001" y="1881033"/>
            <a:ext cx="477627" cy="312934"/>
          </a:xfrm>
          <a:custGeom>
            <a:avLst/>
            <a:gdLst/>
            <a:ahLst/>
            <a:cxnLst/>
            <a:rect l="l" t="t" r="r" b="b"/>
            <a:pathLst>
              <a:path w="3022" h="1980" extrusionOk="0">
                <a:moveTo>
                  <a:pt x="1" y="0"/>
                </a:moveTo>
                <a:lnTo>
                  <a:pt x="914" y="533"/>
                </a:lnTo>
                <a:lnTo>
                  <a:pt x="493" y="968"/>
                </a:lnTo>
                <a:lnTo>
                  <a:pt x="1265" y="1153"/>
                </a:lnTo>
                <a:lnTo>
                  <a:pt x="1167" y="1797"/>
                </a:lnTo>
                <a:lnTo>
                  <a:pt x="3021" y="1979"/>
                </a:lnTo>
                <a:lnTo>
                  <a:pt x="2334" y="928"/>
                </a:lnTo>
                <a:cubicBezTo>
                  <a:pt x="2050" y="520"/>
                  <a:pt x="1615" y="240"/>
                  <a:pt x="1123" y="169"/>
                </a:cubicBez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8" name="Google Shape;248;p43"/>
          <p:cNvGrpSpPr/>
          <p:nvPr/>
        </p:nvGrpSpPr>
        <p:grpSpPr>
          <a:xfrm rot="-1890518">
            <a:off x="2346015" y="4103469"/>
            <a:ext cx="919125" cy="1010052"/>
            <a:chOff x="5569983" y="1677880"/>
            <a:chExt cx="1820232" cy="2000305"/>
          </a:xfrm>
        </p:grpSpPr>
        <p:sp>
          <p:nvSpPr>
            <p:cNvPr id="249" name="Google Shape;249;p43"/>
            <p:cNvSpPr/>
            <p:nvPr/>
          </p:nvSpPr>
          <p:spPr>
            <a:xfrm>
              <a:off x="5569983" y="1677880"/>
              <a:ext cx="1820232" cy="1999877"/>
            </a:xfrm>
            <a:custGeom>
              <a:avLst/>
              <a:gdLst/>
              <a:ahLst/>
              <a:cxnLst/>
              <a:rect l="l" t="t" r="r" b="b"/>
              <a:pathLst>
                <a:path w="8500" h="9339" extrusionOk="0">
                  <a:moveTo>
                    <a:pt x="6622" y="0"/>
                  </a:moveTo>
                  <a:cubicBezTo>
                    <a:pt x="5489" y="0"/>
                    <a:pt x="2893" y="907"/>
                    <a:pt x="1575" y="3024"/>
                  </a:cubicBezTo>
                  <a:cubicBezTo>
                    <a:pt x="0" y="5552"/>
                    <a:pt x="789" y="8937"/>
                    <a:pt x="1419" y="9261"/>
                  </a:cubicBezTo>
                  <a:cubicBezTo>
                    <a:pt x="1513" y="9312"/>
                    <a:pt x="1670" y="9339"/>
                    <a:pt x="1872" y="9339"/>
                  </a:cubicBezTo>
                  <a:cubicBezTo>
                    <a:pt x="3008" y="9339"/>
                    <a:pt x="5604" y="8497"/>
                    <a:pt x="6928" y="6351"/>
                  </a:cubicBezTo>
                  <a:cubicBezTo>
                    <a:pt x="8499" y="3809"/>
                    <a:pt x="7657" y="509"/>
                    <a:pt x="7097" y="101"/>
                  </a:cubicBezTo>
                  <a:cubicBezTo>
                    <a:pt x="7007" y="34"/>
                    <a:pt x="6842" y="0"/>
                    <a:pt x="66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43"/>
            <p:cNvSpPr/>
            <p:nvPr/>
          </p:nvSpPr>
          <p:spPr>
            <a:xfrm>
              <a:off x="5569983" y="1677880"/>
              <a:ext cx="1612940" cy="2000305"/>
            </a:xfrm>
            <a:custGeom>
              <a:avLst/>
              <a:gdLst/>
              <a:ahLst/>
              <a:cxnLst/>
              <a:rect l="l" t="t" r="r" b="b"/>
              <a:pathLst>
                <a:path w="7532" h="9341" extrusionOk="0">
                  <a:moveTo>
                    <a:pt x="6622" y="0"/>
                  </a:moveTo>
                  <a:cubicBezTo>
                    <a:pt x="5489" y="0"/>
                    <a:pt x="2893" y="907"/>
                    <a:pt x="1575" y="3024"/>
                  </a:cubicBezTo>
                  <a:cubicBezTo>
                    <a:pt x="0" y="5552"/>
                    <a:pt x="789" y="8937"/>
                    <a:pt x="1419" y="9261"/>
                  </a:cubicBezTo>
                  <a:cubicBezTo>
                    <a:pt x="1514" y="9311"/>
                    <a:pt x="1683" y="9340"/>
                    <a:pt x="1901" y="9340"/>
                  </a:cubicBezTo>
                  <a:cubicBezTo>
                    <a:pt x="1978" y="9340"/>
                    <a:pt x="2062" y="9336"/>
                    <a:pt x="2151" y="9328"/>
                  </a:cubicBezTo>
                  <a:cubicBezTo>
                    <a:pt x="1757" y="8094"/>
                    <a:pt x="1632" y="5761"/>
                    <a:pt x="2781" y="3894"/>
                  </a:cubicBezTo>
                  <a:cubicBezTo>
                    <a:pt x="3992" y="1955"/>
                    <a:pt x="6281" y="1028"/>
                    <a:pt x="7532" y="886"/>
                  </a:cubicBezTo>
                  <a:cubicBezTo>
                    <a:pt x="7390" y="495"/>
                    <a:pt x="7235" y="199"/>
                    <a:pt x="7097" y="101"/>
                  </a:cubicBezTo>
                  <a:cubicBezTo>
                    <a:pt x="7007" y="34"/>
                    <a:pt x="6842" y="0"/>
                    <a:pt x="6622" y="0"/>
                  </a:cubicBezTo>
                  <a:close/>
                </a:path>
              </a:pathLst>
            </a:custGeom>
            <a:solidFill>
              <a:srgbClr val="000000">
                <a:alpha val="251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43"/>
            <p:cNvSpPr/>
            <p:nvPr/>
          </p:nvSpPr>
          <p:spPr>
            <a:xfrm>
              <a:off x="6355462" y="1783881"/>
              <a:ext cx="893199" cy="643498"/>
            </a:xfrm>
            <a:custGeom>
              <a:avLst/>
              <a:gdLst/>
              <a:ahLst/>
              <a:cxnLst/>
              <a:rect l="l" t="t" r="r" b="b"/>
              <a:pathLst>
                <a:path w="4171" h="3005" extrusionOk="0">
                  <a:moveTo>
                    <a:pt x="985" y="0"/>
                  </a:moveTo>
                  <a:cubicBezTo>
                    <a:pt x="661" y="125"/>
                    <a:pt x="324" y="307"/>
                    <a:pt x="0" y="506"/>
                  </a:cubicBezTo>
                  <a:cubicBezTo>
                    <a:pt x="1420" y="1265"/>
                    <a:pt x="2809" y="2107"/>
                    <a:pt x="4144" y="3004"/>
                  </a:cubicBezTo>
                  <a:cubicBezTo>
                    <a:pt x="4171" y="2627"/>
                    <a:pt x="4171" y="2259"/>
                    <a:pt x="4144" y="1922"/>
                  </a:cubicBezTo>
                  <a:cubicBezTo>
                    <a:pt x="3581" y="1517"/>
                    <a:pt x="2991" y="1137"/>
                    <a:pt x="2401" y="786"/>
                  </a:cubicBezTo>
                  <a:cubicBezTo>
                    <a:pt x="1939" y="506"/>
                    <a:pt x="1460" y="236"/>
                    <a:pt x="9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43"/>
            <p:cNvSpPr/>
            <p:nvPr/>
          </p:nvSpPr>
          <p:spPr>
            <a:xfrm>
              <a:off x="5708534" y="3007498"/>
              <a:ext cx="806684" cy="608165"/>
            </a:xfrm>
            <a:custGeom>
              <a:avLst/>
              <a:gdLst/>
              <a:ahLst/>
              <a:cxnLst/>
              <a:rect l="l" t="t" r="r" b="b"/>
              <a:pathLst>
                <a:path w="3767" h="2840" extrusionOk="0">
                  <a:moveTo>
                    <a:pt x="14" y="1"/>
                  </a:moveTo>
                  <a:lnTo>
                    <a:pt x="14" y="1"/>
                  </a:lnTo>
                  <a:cubicBezTo>
                    <a:pt x="0" y="409"/>
                    <a:pt x="14" y="803"/>
                    <a:pt x="71" y="1167"/>
                  </a:cubicBezTo>
                  <a:cubicBezTo>
                    <a:pt x="422" y="1420"/>
                    <a:pt x="803" y="1673"/>
                    <a:pt x="1167" y="1912"/>
                  </a:cubicBezTo>
                  <a:cubicBezTo>
                    <a:pt x="1673" y="2236"/>
                    <a:pt x="2192" y="2546"/>
                    <a:pt x="2711" y="2840"/>
                  </a:cubicBezTo>
                  <a:cubicBezTo>
                    <a:pt x="3048" y="2728"/>
                    <a:pt x="3416" y="2573"/>
                    <a:pt x="3766" y="2391"/>
                  </a:cubicBezTo>
                  <a:cubicBezTo>
                    <a:pt x="2472" y="1660"/>
                    <a:pt x="1224" y="861"/>
                    <a:pt x="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43"/>
            <p:cNvSpPr/>
            <p:nvPr/>
          </p:nvSpPr>
          <p:spPr>
            <a:xfrm>
              <a:off x="6087568" y="2251571"/>
              <a:ext cx="662136" cy="937516"/>
            </a:xfrm>
            <a:custGeom>
              <a:avLst/>
              <a:gdLst/>
              <a:ahLst/>
              <a:cxnLst/>
              <a:rect l="l" t="t" r="r" b="b"/>
              <a:pathLst>
                <a:path w="3092" h="4378" extrusionOk="0">
                  <a:moveTo>
                    <a:pt x="2805" y="0"/>
                  </a:moveTo>
                  <a:cubicBezTo>
                    <a:pt x="2725" y="0"/>
                    <a:pt x="2647" y="45"/>
                    <a:pt x="2600" y="119"/>
                  </a:cubicBezTo>
                  <a:lnTo>
                    <a:pt x="2360" y="470"/>
                  </a:lnTo>
                  <a:lnTo>
                    <a:pt x="2050" y="288"/>
                  </a:lnTo>
                  <a:cubicBezTo>
                    <a:pt x="2030" y="271"/>
                    <a:pt x="2006" y="263"/>
                    <a:pt x="1982" y="263"/>
                  </a:cubicBezTo>
                  <a:cubicBezTo>
                    <a:pt x="1941" y="263"/>
                    <a:pt x="1901" y="286"/>
                    <a:pt x="1882" y="328"/>
                  </a:cubicBezTo>
                  <a:cubicBezTo>
                    <a:pt x="1841" y="385"/>
                    <a:pt x="1855" y="470"/>
                    <a:pt x="1925" y="497"/>
                  </a:cubicBezTo>
                  <a:lnTo>
                    <a:pt x="2219" y="696"/>
                  </a:lnTo>
                  <a:lnTo>
                    <a:pt x="1898" y="1201"/>
                  </a:lnTo>
                  <a:lnTo>
                    <a:pt x="1588" y="1019"/>
                  </a:lnTo>
                  <a:cubicBezTo>
                    <a:pt x="1568" y="1009"/>
                    <a:pt x="1547" y="1003"/>
                    <a:pt x="1526" y="1003"/>
                  </a:cubicBezTo>
                  <a:cubicBezTo>
                    <a:pt x="1486" y="1003"/>
                    <a:pt x="1446" y="1022"/>
                    <a:pt x="1420" y="1060"/>
                  </a:cubicBezTo>
                  <a:cubicBezTo>
                    <a:pt x="1376" y="1130"/>
                    <a:pt x="1406" y="1201"/>
                    <a:pt x="1460" y="1242"/>
                  </a:cubicBezTo>
                  <a:lnTo>
                    <a:pt x="1757" y="1424"/>
                  </a:lnTo>
                  <a:lnTo>
                    <a:pt x="1420" y="1946"/>
                  </a:lnTo>
                  <a:lnTo>
                    <a:pt x="1140" y="1761"/>
                  </a:lnTo>
                  <a:cubicBezTo>
                    <a:pt x="1117" y="1752"/>
                    <a:pt x="1093" y="1748"/>
                    <a:pt x="1071" y="1748"/>
                  </a:cubicBezTo>
                  <a:cubicBezTo>
                    <a:pt x="1025" y="1748"/>
                    <a:pt x="984" y="1766"/>
                    <a:pt x="954" y="1805"/>
                  </a:cubicBezTo>
                  <a:cubicBezTo>
                    <a:pt x="928" y="1862"/>
                    <a:pt x="941" y="1946"/>
                    <a:pt x="998" y="1987"/>
                  </a:cubicBezTo>
                  <a:lnTo>
                    <a:pt x="1278" y="2155"/>
                  </a:lnTo>
                  <a:lnTo>
                    <a:pt x="941" y="2675"/>
                  </a:lnTo>
                  <a:lnTo>
                    <a:pt x="675" y="2506"/>
                  </a:lnTo>
                  <a:cubicBezTo>
                    <a:pt x="656" y="2493"/>
                    <a:pt x="634" y="2487"/>
                    <a:pt x="612" y="2487"/>
                  </a:cubicBezTo>
                  <a:cubicBezTo>
                    <a:pt x="567" y="2487"/>
                    <a:pt x="520" y="2511"/>
                    <a:pt x="493" y="2550"/>
                  </a:cubicBezTo>
                  <a:cubicBezTo>
                    <a:pt x="466" y="2604"/>
                    <a:pt x="479" y="2688"/>
                    <a:pt x="533" y="2732"/>
                  </a:cubicBezTo>
                  <a:lnTo>
                    <a:pt x="803" y="2887"/>
                  </a:lnTo>
                  <a:lnTo>
                    <a:pt x="479" y="3406"/>
                  </a:lnTo>
                  <a:lnTo>
                    <a:pt x="213" y="3251"/>
                  </a:lnTo>
                  <a:cubicBezTo>
                    <a:pt x="192" y="3236"/>
                    <a:pt x="167" y="3228"/>
                    <a:pt x="142" y="3228"/>
                  </a:cubicBezTo>
                  <a:cubicBezTo>
                    <a:pt x="101" y="3228"/>
                    <a:pt x="61" y="3250"/>
                    <a:pt x="44" y="3295"/>
                  </a:cubicBezTo>
                  <a:cubicBezTo>
                    <a:pt x="0" y="3349"/>
                    <a:pt x="14" y="3433"/>
                    <a:pt x="85" y="3463"/>
                  </a:cubicBezTo>
                  <a:lnTo>
                    <a:pt x="338" y="3632"/>
                  </a:lnTo>
                  <a:lnTo>
                    <a:pt x="85" y="4010"/>
                  </a:lnTo>
                  <a:cubicBezTo>
                    <a:pt x="14" y="4121"/>
                    <a:pt x="44" y="4262"/>
                    <a:pt x="155" y="4333"/>
                  </a:cubicBezTo>
                  <a:cubicBezTo>
                    <a:pt x="195" y="4364"/>
                    <a:pt x="241" y="4377"/>
                    <a:pt x="287" y="4377"/>
                  </a:cubicBezTo>
                  <a:cubicBezTo>
                    <a:pt x="367" y="4377"/>
                    <a:pt x="447" y="4334"/>
                    <a:pt x="493" y="4262"/>
                  </a:cubicBezTo>
                  <a:lnTo>
                    <a:pt x="745" y="3885"/>
                  </a:lnTo>
                  <a:lnTo>
                    <a:pt x="1039" y="4067"/>
                  </a:lnTo>
                  <a:cubicBezTo>
                    <a:pt x="1058" y="4076"/>
                    <a:pt x="1079" y="4080"/>
                    <a:pt x="1102" y="4080"/>
                  </a:cubicBezTo>
                  <a:cubicBezTo>
                    <a:pt x="1147" y="4080"/>
                    <a:pt x="1195" y="4062"/>
                    <a:pt x="1224" y="4023"/>
                  </a:cubicBezTo>
                  <a:cubicBezTo>
                    <a:pt x="1251" y="3969"/>
                    <a:pt x="1238" y="3885"/>
                    <a:pt x="1180" y="3841"/>
                  </a:cubicBezTo>
                  <a:lnTo>
                    <a:pt x="887" y="3659"/>
                  </a:lnTo>
                  <a:lnTo>
                    <a:pt x="1224" y="3140"/>
                  </a:lnTo>
                  <a:lnTo>
                    <a:pt x="1504" y="3322"/>
                  </a:lnTo>
                  <a:cubicBezTo>
                    <a:pt x="1523" y="3335"/>
                    <a:pt x="1545" y="3341"/>
                    <a:pt x="1567" y="3341"/>
                  </a:cubicBezTo>
                  <a:cubicBezTo>
                    <a:pt x="1611" y="3341"/>
                    <a:pt x="1655" y="3316"/>
                    <a:pt x="1673" y="3278"/>
                  </a:cubicBezTo>
                  <a:cubicBezTo>
                    <a:pt x="1713" y="3224"/>
                    <a:pt x="1700" y="3140"/>
                    <a:pt x="1629" y="3096"/>
                  </a:cubicBezTo>
                  <a:lnTo>
                    <a:pt x="1349" y="2927"/>
                  </a:lnTo>
                  <a:lnTo>
                    <a:pt x="1686" y="2408"/>
                  </a:lnTo>
                  <a:lnTo>
                    <a:pt x="1952" y="2577"/>
                  </a:lnTo>
                  <a:cubicBezTo>
                    <a:pt x="1976" y="2591"/>
                    <a:pt x="2000" y="2598"/>
                    <a:pt x="2022" y="2598"/>
                  </a:cubicBezTo>
                  <a:cubicBezTo>
                    <a:pt x="2067" y="2598"/>
                    <a:pt x="2108" y="2572"/>
                    <a:pt x="2134" y="2536"/>
                  </a:cubicBezTo>
                  <a:cubicBezTo>
                    <a:pt x="2178" y="2479"/>
                    <a:pt x="2151" y="2395"/>
                    <a:pt x="2094" y="2368"/>
                  </a:cubicBezTo>
                  <a:lnTo>
                    <a:pt x="1828" y="2199"/>
                  </a:lnTo>
                  <a:lnTo>
                    <a:pt x="2165" y="1677"/>
                  </a:lnTo>
                  <a:lnTo>
                    <a:pt x="2418" y="1832"/>
                  </a:lnTo>
                  <a:cubicBezTo>
                    <a:pt x="2438" y="1848"/>
                    <a:pt x="2463" y="1857"/>
                    <a:pt x="2489" y="1857"/>
                  </a:cubicBezTo>
                  <a:cubicBezTo>
                    <a:pt x="2530" y="1857"/>
                    <a:pt x="2573" y="1835"/>
                    <a:pt x="2600" y="1791"/>
                  </a:cubicBezTo>
                  <a:cubicBezTo>
                    <a:pt x="2627" y="1734"/>
                    <a:pt x="2613" y="1650"/>
                    <a:pt x="2556" y="1623"/>
                  </a:cubicBezTo>
                  <a:lnTo>
                    <a:pt x="2303" y="1468"/>
                  </a:lnTo>
                  <a:lnTo>
                    <a:pt x="2627" y="948"/>
                  </a:lnTo>
                  <a:lnTo>
                    <a:pt x="2880" y="1103"/>
                  </a:lnTo>
                  <a:cubicBezTo>
                    <a:pt x="2898" y="1112"/>
                    <a:pt x="2920" y="1117"/>
                    <a:pt x="2942" y="1117"/>
                  </a:cubicBezTo>
                  <a:cubicBezTo>
                    <a:pt x="2988" y="1117"/>
                    <a:pt x="3034" y="1098"/>
                    <a:pt x="3062" y="1060"/>
                  </a:cubicBezTo>
                  <a:cubicBezTo>
                    <a:pt x="3092" y="989"/>
                    <a:pt x="3078" y="918"/>
                    <a:pt x="3021" y="878"/>
                  </a:cubicBezTo>
                  <a:lnTo>
                    <a:pt x="2768" y="722"/>
                  </a:lnTo>
                  <a:lnTo>
                    <a:pt x="3008" y="372"/>
                  </a:lnTo>
                  <a:cubicBezTo>
                    <a:pt x="3078" y="261"/>
                    <a:pt x="3035" y="106"/>
                    <a:pt x="2923" y="35"/>
                  </a:cubicBezTo>
                  <a:cubicBezTo>
                    <a:pt x="2885" y="11"/>
                    <a:pt x="2845" y="0"/>
                    <a:pt x="28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3"/>
        <p:cNvGrpSpPr/>
        <p:nvPr/>
      </p:nvGrpSpPr>
      <p:grpSpPr>
        <a:xfrm>
          <a:off x="0" y="0"/>
          <a:ext cx="0" cy="0"/>
          <a:chOff x="0" y="0"/>
          <a:chExt cx="0" cy="0"/>
        </a:xfrm>
      </p:grpSpPr>
      <p:pic>
        <p:nvPicPr>
          <p:cNvPr id="24" name="Google Shape;24;p5"/>
          <p:cNvPicPr preferRelativeResize="0"/>
          <p:nvPr/>
        </p:nvPicPr>
        <p:blipFill>
          <a:blip r:embed="rId2">
            <a:alphaModFix amt="70000"/>
          </a:blip>
          <a:stretch>
            <a:fillRect/>
          </a:stretch>
        </p:blipFill>
        <p:spPr>
          <a:xfrm flipH="1">
            <a:off x="1" y="0"/>
            <a:ext cx="9143999" cy="5143500"/>
          </a:xfrm>
          <a:prstGeom prst="rect">
            <a:avLst/>
          </a:prstGeom>
          <a:noFill/>
          <a:ln>
            <a:noFill/>
          </a:ln>
        </p:spPr>
      </p:pic>
      <p:sp>
        <p:nvSpPr>
          <p:cNvPr id="25" name="Google Shape;25;p5"/>
          <p:cNvSpPr txBox="1">
            <a:spLocks noGrp="1"/>
          </p:cNvSpPr>
          <p:nvPr>
            <p:ph type="subTitle" idx="1"/>
          </p:nvPr>
        </p:nvSpPr>
        <p:spPr>
          <a:xfrm>
            <a:off x="1018575" y="1756475"/>
            <a:ext cx="2753400" cy="454200"/>
          </a:xfrm>
          <a:prstGeom prst="rect">
            <a:avLst/>
          </a:prstGeom>
        </p:spPr>
        <p:txBody>
          <a:bodyPr spcFirstLastPara="1" wrap="square" lIns="36575" tIns="36575" rIns="36575" bIns="36575" anchor="ctr" anchorCtr="0">
            <a:noAutofit/>
          </a:bodyPr>
          <a:lstStyle>
            <a:lvl1pPr lvl="0">
              <a:lnSpc>
                <a:spcPct val="100000"/>
              </a:lnSpc>
              <a:spcBef>
                <a:spcPts val="0"/>
              </a:spcBef>
              <a:spcAft>
                <a:spcPts val="0"/>
              </a:spcAft>
              <a:buSzPts val="2500"/>
              <a:buFont typeface="Alfa Slab One"/>
              <a:buNone/>
              <a:defRPr sz="2500">
                <a:latin typeface="Alfa Slab One"/>
                <a:ea typeface="Alfa Slab One"/>
                <a:cs typeface="Alfa Slab One"/>
                <a:sym typeface="Alfa Slab One"/>
              </a:defRPr>
            </a:lvl1pPr>
            <a:lvl2pPr lvl="1" algn="ctr">
              <a:lnSpc>
                <a:spcPct val="100000"/>
              </a:lnSpc>
              <a:spcBef>
                <a:spcPts val="0"/>
              </a:spcBef>
              <a:spcAft>
                <a:spcPts val="0"/>
              </a:spcAft>
              <a:buSzPts val="2500"/>
              <a:buFont typeface="Alfa Slab One"/>
              <a:buNone/>
              <a:defRPr sz="2500">
                <a:latin typeface="Alfa Slab One"/>
                <a:ea typeface="Alfa Slab One"/>
                <a:cs typeface="Alfa Slab One"/>
                <a:sym typeface="Alfa Slab One"/>
              </a:defRPr>
            </a:lvl2pPr>
            <a:lvl3pPr lvl="2" algn="ctr">
              <a:lnSpc>
                <a:spcPct val="100000"/>
              </a:lnSpc>
              <a:spcBef>
                <a:spcPts val="0"/>
              </a:spcBef>
              <a:spcAft>
                <a:spcPts val="0"/>
              </a:spcAft>
              <a:buSzPts val="2500"/>
              <a:buFont typeface="Alfa Slab One"/>
              <a:buNone/>
              <a:defRPr sz="2500">
                <a:latin typeface="Alfa Slab One"/>
                <a:ea typeface="Alfa Slab One"/>
                <a:cs typeface="Alfa Slab One"/>
                <a:sym typeface="Alfa Slab One"/>
              </a:defRPr>
            </a:lvl3pPr>
            <a:lvl4pPr lvl="3" algn="ctr">
              <a:lnSpc>
                <a:spcPct val="100000"/>
              </a:lnSpc>
              <a:spcBef>
                <a:spcPts val="0"/>
              </a:spcBef>
              <a:spcAft>
                <a:spcPts val="0"/>
              </a:spcAft>
              <a:buSzPts val="2500"/>
              <a:buFont typeface="Alfa Slab One"/>
              <a:buNone/>
              <a:defRPr sz="2500">
                <a:latin typeface="Alfa Slab One"/>
                <a:ea typeface="Alfa Slab One"/>
                <a:cs typeface="Alfa Slab One"/>
                <a:sym typeface="Alfa Slab One"/>
              </a:defRPr>
            </a:lvl4pPr>
            <a:lvl5pPr lvl="4" algn="ctr">
              <a:lnSpc>
                <a:spcPct val="100000"/>
              </a:lnSpc>
              <a:spcBef>
                <a:spcPts val="0"/>
              </a:spcBef>
              <a:spcAft>
                <a:spcPts val="0"/>
              </a:spcAft>
              <a:buSzPts val="2500"/>
              <a:buFont typeface="Alfa Slab One"/>
              <a:buNone/>
              <a:defRPr sz="2500">
                <a:latin typeface="Alfa Slab One"/>
                <a:ea typeface="Alfa Slab One"/>
                <a:cs typeface="Alfa Slab One"/>
                <a:sym typeface="Alfa Slab One"/>
              </a:defRPr>
            </a:lvl5pPr>
            <a:lvl6pPr lvl="5" algn="ctr">
              <a:lnSpc>
                <a:spcPct val="100000"/>
              </a:lnSpc>
              <a:spcBef>
                <a:spcPts val="0"/>
              </a:spcBef>
              <a:spcAft>
                <a:spcPts val="0"/>
              </a:spcAft>
              <a:buSzPts val="2500"/>
              <a:buFont typeface="Alfa Slab One"/>
              <a:buNone/>
              <a:defRPr sz="2500">
                <a:latin typeface="Alfa Slab One"/>
                <a:ea typeface="Alfa Slab One"/>
                <a:cs typeface="Alfa Slab One"/>
                <a:sym typeface="Alfa Slab One"/>
              </a:defRPr>
            </a:lvl6pPr>
            <a:lvl7pPr lvl="6" algn="ctr">
              <a:lnSpc>
                <a:spcPct val="100000"/>
              </a:lnSpc>
              <a:spcBef>
                <a:spcPts val="0"/>
              </a:spcBef>
              <a:spcAft>
                <a:spcPts val="0"/>
              </a:spcAft>
              <a:buSzPts val="2500"/>
              <a:buFont typeface="Alfa Slab One"/>
              <a:buNone/>
              <a:defRPr sz="2500">
                <a:latin typeface="Alfa Slab One"/>
                <a:ea typeface="Alfa Slab One"/>
                <a:cs typeface="Alfa Slab One"/>
                <a:sym typeface="Alfa Slab One"/>
              </a:defRPr>
            </a:lvl7pPr>
            <a:lvl8pPr lvl="7" algn="ctr">
              <a:lnSpc>
                <a:spcPct val="100000"/>
              </a:lnSpc>
              <a:spcBef>
                <a:spcPts val="0"/>
              </a:spcBef>
              <a:spcAft>
                <a:spcPts val="0"/>
              </a:spcAft>
              <a:buSzPts val="2500"/>
              <a:buFont typeface="Alfa Slab One"/>
              <a:buNone/>
              <a:defRPr sz="2500">
                <a:latin typeface="Alfa Slab One"/>
                <a:ea typeface="Alfa Slab One"/>
                <a:cs typeface="Alfa Slab One"/>
                <a:sym typeface="Alfa Slab One"/>
              </a:defRPr>
            </a:lvl8pPr>
            <a:lvl9pPr lvl="8" algn="ctr">
              <a:lnSpc>
                <a:spcPct val="100000"/>
              </a:lnSpc>
              <a:spcBef>
                <a:spcPts val="0"/>
              </a:spcBef>
              <a:spcAft>
                <a:spcPts val="0"/>
              </a:spcAft>
              <a:buSzPts val="2500"/>
              <a:buFont typeface="Alfa Slab One"/>
              <a:buNone/>
              <a:defRPr sz="2500">
                <a:latin typeface="Alfa Slab One"/>
                <a:ea typeface="Alfa Slab One"/>
                <a:cs typeface="Alfa Slab One"/>
                <a:sym typeface="Alfa Slab One"/>
              </a:defRPr>
            </a:lvl9pPr>
          </a:lstStyle>
          <a:p>
            <a:endParaRPr/>
          </a:p>
        </p:txBody>
      </p:sp>
      <p:sp>
        <p:nvSpPr>
          <p:cNvPr id="26" name="Google Shape;26;p5"/>
          <p:cNvSpPr txBox="1">
            <a:spLocks noGrp="1"/>
          </p:cNvSpPr>
          <p:nvPr>
            <p:ph type="subTitle" idx="2"/>
          </p:nvPr>
        </p:nvSpPr>
        <p:spPr>
          <a:xfrm>
            <a:off x="5295875" y="1756475"/>
            <a:ext cx="2753400" cy="454200"/>
          </a:xfrm>
          <a:prstGeom prst="rect">
            <a:avLst/>
          </a:prstGeom>
        </p:spPr>
        <p:txBody>
          <a:bodyPr spcFirstLastPara="1" wrap="square" lIns="36575" tIns="36575" rIns="36575" bIns="36575" anchor="ctr" anchorCtr="0">
            <a:noAutofit/>
          </a:bodyPr>
          <a:lstStyle>
            <a:lvl1pPr lvl="0" algn="r" rtl="0">
              <a:lnSpc>
                <a:spcPct val="100000"/>
              </a:lnSpc>
              <a:spcBef>
                <a:spcPts val="0"/>
              </a:spcBef>
              <a:spcAft>
                <a:spcPts val="0"/>
              </a:spcAft>
              <a:buSzPts val="2500"/>
              <a:buFont typeface="Alfa Slab One"/>
              <a:buNone/>
              <a:defRPr sz="2500">
                <a:latin typeface="Alfa Slab One"/>
                <a:ea typeface="Alfa Slab One"/>
                <a:cs typeface="Alfa Slab One"/>
                <a:sym typeface="Alfa Slab One"/>
              </a:defRPr>
            </a:lvl1pPr>
            <a:lvl2pPr lvl="1" algn="ctr" rtl="0">
              <a:lnSpc>
                <a:spcPct val="100000"/>
              </a:lnSpc>
              <a:spcBef>
                <a:spcPts val="0"/>
              </a:spcBef>
              <a:spcAft>
                <a:spcPts val="0"/>
              </a:spcAft>
              <a:buSzPts val="2500"/>
              <a:buFont typeface="Alfa Slab One"/>
              <a:buNone/>
              <a:defRPr sz="2500">
                <a:latin typeface="Alfa Slab One"/>
                <a:ea typeface="Alfa Slab One"/>
                <a:cs typeface="Alfa Slab One"/>
                <a:sym typeface="Alfa Slab One"/>
              </a:defRPr>
            </a:lvl2pPr>
            <a:lvl3pPr lvl="2" algn="ctr" rtl="0">
              <a:lnSpc>
                <a:spcPct val="100000"/>
              </a:lnSpc>
              <a:spcBef>
                <a:spcPts val="0"/>
              </a:spcBef>
              <a:spcAft>
                <a:spcPts val="0"/>
              </a:spcAft>
              <a:buSzPts val="2500"/>
              <a:buFont typeface="Alfa Slab One"/>
              <a:buNone/>
              <a:defRPr sz="2500">
                <a:latin typeface="Alfa Slab One"/>
                <a:ea typeface="Alfa Slab One"/>
                <a:cs typeface="Alfa Slab One"/>
                <a:sym typeface="Alfa Slab One"/>
              </a:defRPr>
            </a:lvl3pPr>
            <a:lvl4pPr lvl="3" algn="ctr" rtl="0">
              <a:lnSpc>
                <a:spcPct val="100000"/>
              </a:lnSpc>
              <a:spcBef>
                <a:spcPts val="0"/>
              </a:spcBef>
              <a:spcAft>
                <a:spcPts val="0"/>
              </a:spcAft>
              <a:buSzPts val="2500"/>
              <a:buFont typeface="Alfa Slab One"/>
              <a:buNone/>
              <a:defRPr sz="2500">
                <a:latin typeface="Alfa Slab One"/>
                <a:ea typeface="Alfa Slab One"/>
                <a:cs typeface="Alfa Slab One"/>
                <a:sym typeface="Alfa Slab One"/>
              </a:defRPr>
            </a:lvl4pPr>
            <a:lvl5pPr lvl="4" algn="ctr" rtl="0">
              <a:lnSpc>
                <a:spcPct val="100000"/>
              </a:lnSpc>
              <a:spcBef>
                <a:spcPts val="0"/>
              </a:spcBef>
              <a:spcAft>
                <a:spcPts val="0"/>
              </a:spcAft>
              <a:buSzPts val="2500"/>
              <a:buFont typeface="Alfa Slab One"/>
              <a:buNone/>
              <a:defRPr sz="2500">
                <a:latin typeface="Alfa Slab One"/>
                <a:ea typeface="Alfa Slab One"/>
                <a:cs typeface="Alfa Slab One"/>
                <a:sym typeface="Alfa Slab One"/>
              </a:defRPr>
            </a:lvl5pPr>
            <a:lvl6pPr lvl="5" algn="ctr" rtl="0">
              <a:lnSpc>
                <a:spcPct val="100000"/>
              </a:lnSpc>
              <a:spcBef>
                <a:spcPts val="0"/>
              </a:spcBef>
              <a:spcAft>
                <a:spcPts val="0"/>
              </a:spcAft>
              <a:buSzPts val="2500"/>
              <a:buFont typeface="Alfa Slab One"/>
              <a:buNone/>
              <a:defRPr sz="2500">
                <a:latin typeface="Alfa Slab One"/>
                <a:ea typeface="Alfa Slab One"/>
                <a:cs typeface="Alfa Slab One"/>
                <a:sym typeface="Alfa Slab One"/>
              </a:defRPr>
            </a:lvl6pPr>
            <a:lvl7pPr lvl="6" algn="ctr" rtl="0">
              <a:lnSpc>
                <a:spcPct val="100000"/>
              </a:lnSpc>
              <a:spcBef>
                <a:spcPts val="0"/>
              </a:spcBef>
              <a:spcAft>
                <a:spcPts val="0"/>
              </a:spcAft>
              <a:buSzPts val="2500"/>
              <a:buFont typeface="Alfa Slab One"/>
              <a:buNone/>
              <a:defRPr sz="2500">
                <a:latin typeface="Alfa Slab One"/>
                <a:ea typeface="Alfa Slab One"/>
                <a:cs typeface="Alfa Slab One"/>
                <a:sym typeface="Alfa Slab One"/>
              </a:defRPr>
            </a:lvl7pPr>
            <a:lvl8pPr lvl="7" algn="ctr" rtl="0">
              <a:lnSpc>
                <a:spcPct val="100000"/>
              </a:lnSpc>
              <a:spcBef>
                <a:spcPts val="0"/>
              </a:spcBef>
              <a:spcAft>
                <a:spcPts val="0"/>
              </a:spcAft>
              <a:buSzPts val="2500"/>
              <a:buFont typeface="Alfa Slab One"/>
              <a:buNone/>
              <a:defRPr sz="2500">
                <a:latin typeface="Alfa Slab One"/>
                <a:ea typeface="Alfa Slab One"/>
                <a:cs typeface="Alfa Slab One"/>
                <a:sym typeface="Alfa Slab One"/>
              </a:defRPr>
            </a:lvl8pPr>
            <a:lvl9pPr lvl="8" algn="ctr" rtl="0">
              <a:lnSpc>
                <a:spcPct val="100000"/>
              </a:lnSpc>
              <a:spcBef>
                <a:spcPts val="0"/>
              </a:spcBef>
              <a:spcAft>
                <a:spcPts val="0"/>
              </a:spcAft>
              <a:buSzPts val="2500"/>
              <a:buFont typeface="Alfa Slab One"/>
              <a:buNone/>
              <a:defRPr sz="2500">
                <a:latin typeface="Alfa Slab One"/>
                <a:ea typeface="Alfa Slab One"/>
                <a:cs typeface="Alfa Slab One"/>
                <a:sym typeface="Alfa Slab One"/>
              </a:defRPr>
            </a:lvl9pPr>
          </a:lstStyle>
          <a:p>
            <a:endParaRPr/>
          </a:p>
        </p:txBody>
      </p:sp>
      <p:sp>
        <p:nvSpPr>
          <p:cNvPr id="27" name="Google Shape;27;p5"/>
          <p:cNvSpPr txBox="1">
            <a:spLocks noGrp="1"/>
          </p:cNvSpPr>
          <p:nvPr>
            <p:ph type="subTitle" idx="3"/>
          </p:nvPr>
        </p:nvSpPr>
        <p:spPr>
          <a:xfrm>
            <a:off x="1018575" y="2253888"/>
            <a:ext cx="2753400" cy="713400"/>
          </a:xfrm>
          <a:prstGeom prst="rect">
            <a:avLst/>
          </a:prstGeom>
        </p:spPr>
        <p:txBody>
          <a:bodyPr spcFirstLastPara="1" wrap="square" lIns="36575" tIns="36575" rIns="36575" bIns="3657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8" name="Google Shape;28;p5"/>
          <p:cNvSpPr txBox="1">
            <a:spLocks noGrp="1"/>
          </p:cNvSpPr>
          <p:nvPr>
            <p:ph type="subTitle" idx="4"/>
          </p:nvPr>
        </p:nvSpPr>
        <p:spPr>
          <a:xfrm>
            <a:off x="5295875" y="2253888"/>
            <a:ext cx="2753400" cy="713400"/>
          </a:xfrm>
          <a:prstGeom prst="rect">
            <a:avLst/>
          </a:prstGeom>
        </p:spPr>
        <p:txBody>
          <a:bodyPr spcFirstLastPara="1" wrap="square" lIns="36575" tIns="36575" rIns="36575" bIns="36575" anchor="ctr" anchorCtr="0">
            <a:noAutofit/>
          </a:bodyPr>
          <a:lstStyle>
            <a:lvl1pPr lvl="0" algn="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9" name="Google Shape;29;p5"/>
          <p:cNvSpPr txBox="1">
            <a:spLocks noGrp="1"/>
          </p:cNvSpPr>
          <p:nvPr>
            <p:ph type="title"/>
          </p:nvPr>
        </p:nvSpPr>
        <p:spPr>
          <a:xfrm>
            <a:off x="720000" y="434175"/>
            <a:ext cx="7704000" cy="956400"/>
          </a:xfrm>
          <a:prstGeom prst="rect">
            <a:avLst/>
          </a:prstGeom>
        </p:spPr>
        <p:txBody>
          <a:bodyPr spcFirstLastPara="1" wrap="square" lIns="36575" tIns="36575" rIns="36575" bIns="36575" anchor="t" anchorCtr="0">
            <a:noAutofit/>
          </a:bodyPr>
          <a:lstStyle>
            <a:lvl1pPr lvl="0" algn="ctr" rtl="0">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0"/>
        <p:cNvGrpSpPr/>
        <p:nvPr/>
      </p:nvGrpSpPr>
      <p:grpSpPr>
        <a:xfrm>
          <a:off x="0" y="0"/>
          <a:ext cx="0" cy="0"/>
          <a:chOff x="0" y="0"/>
          <a:chExt cx="0" cy="0"/>
        </a:xfrm>
      </p:grpSpPr>
      <p:pic>
        <p:nvPicPr>
          <p:cNvPr id="31" name="Google Shape;31;p6"/>
          <p:cNvPicPr preferRelativeResize="0"/>
          <p:nvPr/>
        </p:nvPicPr>
        <p:blipFill>
          <a:blip r:embed="rId2">
            <a:alphaModFix amt="78000"/>
          </a:blip>
          <a:stretch>
            <a:fillRect/>
          </a:stretch>
        </p:blipFill>
        <p:spPr>
          <a:xfrm>
            <a:off x="0" y="0"/>
            <a:ext cx="9144003" cy="5143501"/>
          </a:xfrm>
          <a:prstGeom prst="rect">
            <a:avLst/>
          </a:prstGeom>
          <a:noFill/>
          <a:ln>
            <a:noFill/>
          </a:ln>
        </p:spPr>
      </p:pic>
      <p:sp>
        <p:nvSpPr>
          <p:cNvPr id="32" name="Google Shape;32;p6"/>
          <p:cNvSpPr txBox="1">
            <a:spLocks noGrp="1"/>
          </p:cNvSpPr>
          <p:nvPr>
            <p:ph type="title"/>
          </p:nvPr>
        </p:nvSpPr>
        <p:spPr>
          <a:xfrm>
            <a:off x="720000" y="410300"/>
            <a:ext cx="7704000" cy="572700"/>
          </a:xfrm>
          <a:prstGeom prst="rect">
            <a:avLst/>
          </a:prstGeom>
        </p:spPr>
        <p:txBody>
          <a:bodyPr spcFirstLastPara="1" wrap="square" lIns="36575" tIns="36575" rIns="36575" bIns="36575" anchor="ctr" anchorCtr="0">
            <a:noAutofit/>
          </a:bodyPr>
          <a:lstStyle>
            <a:lvl1pPr lvl="0" algn="ctr" rtl="0">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33"/>
        <p:cNvGrpSpPr/>
        <p:nvPr/>
      </p:nvGrpSpPr>
      <p:grpSpPr>
        <a:xfrm>
          <a:off x="0" y="0"/>
          <a:ext cx="0" cy="0"/>
          <a:chOff x="0" y="0"/>
          <a:chExt cx="0" cy="0"/>
        </a:xfrm>
      </p:grpSpPr>
      <p:pic>
        <p:nvPicPr>
          <p:cNvPr id="34" name="Google Shape;34;p7"/>
          <p:cNvPicPr preferRelativeResize="0"/>
          <p:nvPr/>
        </p:nvPicPr>
        <p:blipFill>
          <a:blip r:embed="rId2">
            <a:alphaModFix amt="32000"/>
          </a:blip>
          <a:stretch>
            <a:fillRect/>
          </a:stretch>
        </p:blipFill>
        <p:spPr>
          <a:xfrm>
            <a:off x="0" y="0"/>
            <a:ext cx="9144003" cy="5143501"/>
          </a:xfrm>
          <a:prstGeom prst="rect">
            <a:avLst/>
          </a:prstGeom>
          <a:noFill/>
          <a:ln>
            <a:noFill/>
          </a:ln>
        </p:spPr>
      </p:pic>
      <p:sp>
        <p:nvSpPr>
          <p:cNvPr id="35" name="Google Shape;35;p7"/>
          <p:cNvSpPr txBox="1">
            <a:spLocks noGrp="1"/>
          </p:cNvSpPr>
          <p:nvPr>
            <p:ph type="title"/>
          </p:nvPr>
        </p:nvSpPr>
        <p:spPr>
          <a:xfrm>
            <a:off x="720000" y="410300"/>
            <a:ext cx="7704000" cy="572700"/>
          </a:xfrm>
          <a:prstGeom prst="rect">
            <a:avLst/>
          </a:prstGeom>
        </p:spPr>
        <p:txBody>
          <a:bodyPr spcFirstLastPara="1" wrap="square" lIns="36575" tIns="36575" rIns="36575" bIns="36575" anchor="ctr" anchorCtr="0">
            <a:noAutofit/>
          </a:bodyPr>
          <a:lstStyle>
            <a:lvl1pPr lvl="0" algn="ctr" rtl="0">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2">
  <p:cSld name="TITLE_ONLY_1_1">
    <p:spTree>
      <p:nvGrpSpPr>
        <p:cNvPr id="1" name="Shape 36"/>
        <p:cNvGrpSpPr/>
        <p:nvPr/>
      </p:nvGrpSpPr>
      <p:grpSpPr>
        <a:xfrm>
          <a:off x="0" y="0"/>
          <a:ext cx="0" cy="0"/>
          <a:chOff x="0" y="0"/>
          <a:chExt cx="0" cy="0"/>
        </a:xfrm>
      </p:grpSpPr>
      <p:pic>
        <p:nvPicPr>
          <p:cNvPr id="37" name="Google Shape;37;p8"/>
          <p:cNvPicPr preferRelativeResize="0"/>
          <p:nvPr/>
        </p:nvPicPr>
        <p:blipFill>
          <a:blip r:embed="rId2">
            <a:alphaModFix amt="52999"/>
          </a:blip>
          <a:stretch>
            <a:fillRect/>
          </a:stretch>
        </p:blipFill>
        <p:spPr>
          <a:xfrm rot="10800000">
            <a:off x="0" y="0"/>
            <a:ext cx="9143999" cy="5143500"/>
          </a:xfrm>
          <a:prstGeom prst="rect">
            <a:avLst/>
          </a:prstGeom>
          <a:noFill/>
          <a:ln>
            <a:noFill/>
          </a:ln>
        </p:spPr>
      </p:pic>
      <p:sp>
        <p:nvSpPr>
          <p:cNvPr id="38" name="Google Shape;38;p8"/>
          <p:cNvSpPr txBox="1">
            <a:spLocks noGrp="1"/>
          </p:cNvSpPr>
          <p:nvPr>
            <p:ph type="title"/>
          </p:nvPr>
        </p:nvSpPr>
        <p:spPr>
          <a:xfrm>
            <a:off x="2855700" y="430950"/>
            <a:ext cx="3432600" cy="916800"/>
          </a:xfrm>
          <a:prstGeom prst="rect">
            <a:avLst/>
          </a:prstGeom>
        </p:spPr>
        <p:txBody>
          <a:bodyPr spcFirstLastPara="1" wrap="square" lIns="36575" tIns="36575" rIns="36575" bIns="36575" anchor="t" anchorCtr="0">
            <a:noAutofit/>
          </a:bodyPr>
          <a:lstStyle>
            <a:lvl1pPr lvl="0" algn="ctr" rtl="0">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3">
  <p:cSld name="TITLE_ONLY_1_1_1">
    <p:spTree>
      <p:nvGrpSpPr>
        <p:cNvPr id="1" name="Shape 39"/>
        <p:cNvGrpSpPr/>
        <p:nvPr/>
      </p:nvGrpSpPr>
      <p:grpSpPr>
        <a:xfrm>
          <a:off x="0" y="0"/>
          <a:ext cx="0" cy="0"/>
          <a:chOff x="0" y="0"/>
          <a:chExt cx="0" cy="0"/>
        </a:xfrm>
      </p:grpSpPr>
      <p:pic>
        <p:nvPicPr>
          <p:cNvPr id="40" name="Google Shape;40;p9"/>
          <p:cNvPicPr preferRelativeResize="0"/>
          <p:nvPr/>
        </p:nvPicPr>
        <p:blipFill>
          <a:blip r:embed="rId2">
            <a:alphaModFix amt="66000"/>
          </a:blip>
          <a:stretch>
            <a:fillRect/>
          </a:stretch>
        </p:blipFill>
        <p:spPr>
          <a:xfrm>
            <a:off x="0" y="0"/>
            <a:ext cx="9144003" cy="5143513"/>
          </a:xfrm>
          <a:prstGeom prst="rect">
            <a:avLst/>
          </a:prstGeom>
          <a:noFill/>
          <a:ln>
            <a:noFill/>
          </a:ln>
        </p:spPr>
      </p:pic>
      <p:sp>
        <p:nvSpPr>
          <p:cNvPr id="41" name="Google Shape;41;p9"/>
          <p:cNvSpPr txBox="1">
            <a:spLocks noGrp="1"/>
          </p:cNvSpPr>
          <p:nvPr>
            <p:ph type="title"/>
          </p:nvPr>
        </p:nvSpPr>
        <p:spPr>
          <a:xfrm>
            <a:off x="947200" y="432600"/>
            <a:ext cx="4447800" cy="599700"/>
          </a:xfrm>
          <a:prstGeom prst="rect">
            <a:avLst/>
          </a:prstGeom>
        </p:spPr>
        <p:txBody>
          <a:bodyPr spcFirstLastPara="1" wrap="square" lIns="36575" tIns="36575" rIns="36575" bIns="36575" anchor="t" anchorCtr="0">
            <a:noAutofit/>
          </a:bodyPr>
          <a:lstStyle>
            <a:lvl1pPr lvl="0" algn="ctr" rtl="0">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57"/>
        <p:cNvGrpSpPr/>
        <p:nvPr/>
      </p:nvGrpSpPr>
      <p:grpSpPr>
        <a:xfrm>
          <a:off x="0" y="0"/>
          <a:ext cx="0" cy="0"/>
          <a:chOff x="0" y="0"/>
          <a:chExt cx="0" cy="0"/>
        </a:xfrm>
      </p:grpSpPr>
      <p:pic>
        <p:nvPicPr>
          <p:cNvPr id="58" name="Google Shape;58;p15"/>
          <p:cNvPicPr preferRelativeResize="0"/>
          <p:nvPr/>
        </p:nvPicPr>
        <p:blipFill>
          <a:blip r:embed="rId2">
            <a:alphaModFix amt="57000"/>
          </a:blip>
          <a:stretch>
            <a:fillRect/>
          </a:stretch>
        </p:blipFill>
        <p:spPr>
          <a:xfrm rot="10800000">
            <a:off x="0" y="0"/>
            <a:ext cx="9143999" cy="5143500"/>
          </a:xfrm>
          <a:prstGeom prst="rect">
            <a:avLst/>
          </a:prstGeom>
          <a:noFill/>
          <a:ln>
            <a:noFill/>
          </a:ln>
        </p:spPr>
      </p:pic>
      <p:sp>
        <p:nvSpPr>
          <p:cNvPr id="59" name="Google Shape;59;p15"/>
          <p:cNvSpPr txBox="1">
            <a:spLocks noGrp="1"/>
          </p:cNvSpPr>
          <p:nvPr>
            <p:ph type="title"/>
          </p:nvPr>
        </p:nvSpPr>
        <p:spPr>
          <a:xfrm>
            <a:off x="1239600" y="990232"/>
            <a:ext cx="3940200" cy="915000"/>
          </a:xfrm>
          <a:prstGeom prst="rect">
            <a:avLst/>
          </a:prstGeom>
        </p:spPr>
        <p:txBody>
          <a:bodyPr spcFirstLastPara="1" wrap="square" lIns="36575" tIns="36575" rIns="36575" bIns="36575" anchor="ctr" anchorCtr="0">
            <a:noAutofit/>
          </a:bodyPr>
          <a:lstStyle>
            <a:lvl1pPr lvl="0" algn="ctr" rtl="0">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60" name="Google Shape;60;p15"/>
          <p:cNvSpPr txBox="1">
            <a:spLocks noGrp="1"/>
          </p:cNvSpPr>
          <p:nvPr>
            <p:ph type="body" idx="1"/>
          </p:nvPr>
        </p:nvSpPr>
        <p:spPr>
          <a:xfrm>
            <a:off x="1106400" y="2091588"/>
            <a:ext cx="4206600" cy="2099400"/>
          </a:xfrm>
          <a:prstGeom prst="rect">
            <a:avLst/>
          </a:prstGeom>
        </p:spPr>
        <p:txBody>
          <a:bodyPr spcFirstLastPara="1" wrap="square" lIns="36575" tIns="36575" rIns="36575" bIns="36575" anchor="t" anchorCtr="0">
            <a:noAutofit/>
          </a:bodyPr>
          <a:lstStyle>
            <a:lvl1pPr marL="457200" lvl="0" indent="-317500" rtl="0">
              <a:lnSpc>
                <a:spcPct val="100000"/>
              </a:lnSpc>
              <a:spcBef>
                <a:spcPts val="0"/>
              </a:spcBef>
              <a:spcAft>
                <a:spcPts val="0"/>
              </a:spcAft>
              <a:buSzPts val="1400"/>
              <a:buChar char="●"/>
              <a:defRPr sz="1400"/>
            </a:lvl1pPr>
            <a:lvl2pPr marL="914400" lvl="1" indent="-317500" rtl="0">
              <a:lnSpc>
                <a:spcPct val="100000"/>
              </a:lnSpc>
              <a:spcBef>
                <a:spcPts val="0"/>
              </a:spcBef>
              <a:spcAft>
                <a:spcPts val="0"/>
              </a:spcAft>
              <a:buSzPts val="1400"/>
              <a:buChar char="○"/>
              <a:defRPr/>
            </a:lvl2pPr>
            <a:lvl3pPr marL="1371600" lvl="2" indent="-317500" rtl="0">
              <a:lnSpc>
                <a:spcPct val="100000"/>
              </a:lnSpc>
              <a:spcBef>
                <a:spcPts val="0"/>
              </a:spcBef>
              <a:spcAft>
                <a:spcPts val="0"/>
              </a:spcAft>
              <a:buSzPts val="1400"/>
              <a:buChar char="■"/>
              <a:defRPr/>
            </a:lvl3pPr>
            <a:lvl4pPr marL="1828800" lvl="3" indent="-317500" rtl="0">
              <a:lnSpc>
                <a:spcPct val="100000"/>
              </a:lnSpc>
              <a:spcBef>
                <a:spcPts val="0"/>
              </a:spcBef>
              <a:spcAft>
                <a:spcPts val="0"/>
              </a:spcAft>
              <a:buSzPts val="1400"/>
              <a:buChar char="●"/>
              <a:defRPr/>
            </a:lvl4pPr>
            <a:lvl5pPr marL="2286000" lvl="4" indent="-317500" rtl="0">
              <a:lnSpc>
                <a:spcPct val="100000"/>
              </a:lnSpc>
              <a:spcBef>
                <a:spcPts val="0"/>
              </a:spcBef>
              <a:spcAft>
                <a:spcPts val="0"/>
              </a:spcAft>
              <a:buSzPts val="1400"/>
              <a:buChar char="○"/>
              <a:defRPr/>
            </a:lvl5pPr>
            <a:lvl6pPr marL="2743200" lvl="5" indent="-317500" rtl="0">
              <a:lnSpc>
                <a:spcPct val="100000"/>
              </a:lnSpc>
              <a:spcBef>
                <a:spcPts val="0"/>
              </a:spcBef>
              <a:spcAft>
                <a:spcPts val="0"/>
              </a:spcAft>
              <a:buSzPts val="1400"/>
              <a:buChar char="■"/>
              <a:defRPr/>
            </a:lvl6pPr>
            <a:lvl7pPr marL="3200400" lvl="6" indent="-317500" rtl="0">
              <a:lnSpc>
                <a:spcPct val="100000"/>
              </a:lnSpc>
              <a:spcBef>
                <a:spcPts val="0"/>
              </a:spcBef>
              <a:spcAft>
                <a:spcPts val="0"/>
              </a:spcAft>
              <a:buSzPts val="1400"/>
              <a:buChar char="●"/>
              <a:defRPr/>
            </a:lvl7pPr>
            <a:lvl8pPr marL="3657600" lvl="7" indent="-317500" rtl="0">
              <a:lnSpc>
                <a:spcPct val="100000"/>
              </a:lnSpc>
              <a:spcBef>
                <a:spcPts val="0"/>
              </a:spcBef>
              <a:spcAft>
                <a:spcPts val="0"/>
              </a:spcAft>
              <a:buSzPts val="1400"/>
              <a:buChar char="○"/>
              <a:defRPr/>
            </a:lvl8pPr>
            <a:lvl9pPr marL="4114800" lvl="8" indent="-317500" rtl="0">
              <a:lnSpc>
                <a:spcPct val="100000"/>
              </a:lnSpc>
              <a:spcBef>
                <a:spcPts val="0"/>
              </a:spcBef>
              <a:spcAft>
                <a:spcPts val="0"/>
              </a:spcAft>
              <a:buSzPts val="1400"/>
              <a:buChar char="■"/>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1"/>
        </a:solidFill>
        <a:effectLst/>
      </p:bgPr>
    </p:bg>
    <p:spTree>
      <p:nvGrpSpPr>
        <p:cNvPr id="1" name="Shape 61"/>
        <p:cNvGrpSpPr/>
        <p:nvPr/>
      </p:nvGrpSpPr>
      <p:grpSpPr>
        <a:xfrm>
          <a:off x="0" y="0"/>
          <a:ext cx="0" cy="0"/>
          <a:chOff x="0" y="0"/>
          <a:chExt cx="0" cy="0"/>
        </a:xfrm>
      </p:grpSpPr>
      <p:sp>
        <p:nvSpPr>
          <p:cNvPr id="62" name="Google Shape;62;p16"/>
          <p:cNvSpPr txBox="1">
            <a:spLocks noGrp="1"/>
          </p:cNvSpPr>
          <p:nvPr>
            <p:ph type="title"/>
          </p:nvPr>
        </p:nvSpPr>
        <p:spPr>
          <a:xfrm>
            <a:off x="2238298" y="1935750"/>
            <a:ext cx="4667400" cy="1826700"/>
          </a:xfrm>
          <a:prstGeom prst="rect">
            <a:avLst/>
          </a:prstGeom>
          <a:noFill/>
        </p:spPr>
        <p:txBody>
          <a:bodyPr spcFirstLastPara="1" wrap="square" lIns="36575" tIns="36575" rIns="36575" bIns="36575" anchor="t" anchorCtr="0">
            <a:noAutofit/>
          </a:bodyPr>
          <a:lstStyle>
            <a:lvl1pPr lvl="0" algn="ctr">
              <a:spcBef>
                <a:spcPts val="0"/>
              </a:spcBef>
              <a:spcAft>
                <a:spcPts val="0"/>
              </a:spcAft>
              <a:buSzPts val="6000"/>
              <a:buNone/>
              <a:defRPr sz="6000">
                <a:solidFill>
                  <a:schemeClr val="dk1"/>
                </a:solidFill>
              </a:defRPr>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pic>
        <p:nvPicPr>
          <p:cNvPr id="63" name="Google Shape;63;p16"/>
          <p:cNvPicPr preferRelativeResize="0"/>
          <p:nvPr/>
        </p:nvPicPr>
        <p:blipFill>
          <a:blip r:embed="rId2">
            <a:alphaModFix amt="25000"/>
          </a:blip>
          <a:stretch>
            <a:fillRect/>
          </a:stretch>
        </p:blipFill>
        <p:spPr>
          <a:xfrm rot="10800000">
            <a:off x="0" y="0"/>
            <a:ext cx="9144003" cy="5143501"/>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5100" y="445025"/>
            <a:ext cx="7713900" cy="572700"/>
          </a:xfrm>
          <a:prstGeom prst="rect">
            <a:avLst/>
          </a:prstGeom>
          <a:noFill/>
          <a:ln>
            <a:noFill/>
          </a:ln>
        </p:spPr>
        <p:txBody>
          <a:bodyPr spcFirstLastPara="1" wrap="square" lIns="36575" tIns="36575" rIns="36575" bIns="36575" anchor="t" anchorCtr="0">
            <a:noAutofit/>
          </a:bodyPr>
          <a:lstStyle>
            <a:lvl1pPr lvl="0" rtl="0">
              <a:spcBef>
                <a:spcPts val="0"/>
              </a:spcBef>
              <a:spcAft>
                <a:spcPts val="0"/>
              </a:spcAft>
              <a:buClr>
                <a:schemeClr val="accent1"/>
              </a:buClr>
              <a:buSzPts val="3500"/>
              <a:buFont typeface="Alfa Slab One"/>
              <a:buNone/>
              <a:defRPr sz="3500">
                <a:solidFill>
                  <a:schemeClr val="accent1"/>
                </a:solidFill>
                <a:latin typeface="Alfa Slab One"/>
                <a:ea typeface="Alfa Slab One"/>
                <a:cs typeface="Alfa Slab One"/>
                <a:sym typeface="Alfa Slab One"/>
              </a:defRPr>
            </a:lvl1pPr>
            <a:lvl2pPr lvl="1" rtl="0">
              <a:spcBef>
                <a:spcPts val="0"/>
              </a:spcBef>
              <a:spcAft>
                <a:spcPts val="0"/>
              </a:spcAft>
              <a:buClr>
                <a:schemeClr val="accent1"/>
              </a:buClr>
              <a:buSzPts val="3500"/>
              <a:buFont typeface="Alfa Slab One"/>
              <a:buNone/>
              <a:defRPr sz="3500">
                <a:solidFill>
                  <a:schemeClr val="accent1"/>
                </a:solidFill>
                <a:latin typeface="Alfa Slab One"/>
                <a:ea typeface="Alfa Slab One"/>
                <a:cs typeface="Alfa Slab One"/>
                <a:sym typeface="Alfa Slab One"/>
              </a:defRPr>
            </a:lvl2pPr>
            <a:lvl3pPr lvl="2" rtl="0">
              <a:spcBef>
                <a:spcPts val="0"/>
              </a:spcBef>
              <a:spcAft>
                <a:spcPts val="0"/>
              </a:spcAft>
              <a:buClr>
                <a:schemeClr val="accent1"/>
              </a:buClr>
              <a:buSzPts val="3500"/>
              <a:buFont typeface="Alfa Slab One"/>
              <a:buNone/>
              <a:defRPr sz="3500">
                <a:solidFill>
                  <a:schemeClr val="accent1"/>
                </a:solidFill>
                <a:latin typeface="Alfa Slab One"/>
                <a:ea typeface="Alfa Slab One"/>
                <a:cs typeface="Alfa Slab One"/>
                <a:sym typeface="Alfa Slab One"/>
              </a:defRPr>
            </a:lvl3pPr>
            <a:lvl4pPr lvl="3" rtl="0">
              <a:spcBef>
                <a:spcPts val="0"/>
              </a:spcBef>
              <a:spcAft>
                <a:spcPts val="0"/>
              </a:spcAft>
              <a:buClr>
                <a:schemeClr val="accent1"/>
              </a:buClr>
              <a:buSzPts val="3500"/>
              <a:buFont typeface="Alfa Slab One"/>
              <a:buNone/>
              <a:defRPr sz="3500">
                <a:solidFill>
                  <a:schemeClr val="accent1"/>
                </a:solidFill>
                <a:latin typeface="Alfa Slab One"/>
                <a:ea typeface="Alfa Slab One"/>
                <a:cs typeface="Alfa Slab One"/>
                <a:sym typeface="Alfa Slab One"/>
              </a:defRPr>
            </a:lvl4pPr>
            <a:lvl5pPr lvl="4" rtl="0">
              <a:spcBef>
                <a:spcPts val="0"/>
              </a:spcBef>
              <a:spcAft>
                <a:spcPts val="0"/>
              </a:spcAft>
              <a:buClr>
                <a:schemeClr val="accent1"/>
              </a:buClr>
              <a:buSzPts val="3500"/>
              <a:buFont typeface="Alfa Slab One"/>
              <a:buNone/>
              <a:defRPr sz="3500">
                <a:solidFill>
                  <a:schemeClr val="accent1"/>
                </a:solidFill>
                <a:latin typeface="Alfa Slab One"/>
                <a:ea typeface="Alfa Slab One"/>
                <a:cs typeface="Alfa Slab One"/>
                <a:sym typeface="Alfa Slab One"/>
              </a:defRPr>
            </a:lvl5pPr>
            <a:lvl6pPr lvl="5" rtl="0">
              <a:spcBef>
                <a:spcPts val="0"/>
              </a:spcBef>
              <a:spcAft>
                <a:spcPts val="0"/>
              </a:spcAft>
              <a:buClr>
                <a:schemeClr val="accent1"/>
              </a:buClr>
              <a:buSzPts val="3500"/>
              <a:buFont typeface="Alfa Slab One"/>
              <a:buNone/>
              <a:defRPr sz="3500">
                <a:solidFill>
                  <a:schemeClr val="accent1"/>
                </a:solidFill>
                <a:latin typeface="Alfa Slab One"/>
                <a:ea typeface="Alfa Slab One"/>
                <a:cs typeface="Alfa Slab One"/>
                <a:sym typeface="Alfa Slab One"/>
              </a:defRPr>
            </a:lvl6pPr>
            <a:lvl7pPr lvl="6" rtl="0">
              <a:spcBef>
                <a:spcPts val="0"/>
              </a:spcBef>
              <a:spcAft>
                <a:spcPts val="0"/>
              </a:spcAft>
              <a:buClr>
                <a:schemeClr val="accent1"/>
              </a:buClr>
              <a:buSzPts val="3500"/>
              <a:buFont typeface="Alfa Slab One"/>
              <a:buNone/>
              <a:defRPr sz="3500">
                <a:solidFill>
                  <a:schemeClr val="accent1"/>
                </a:solidFill>
                <a:latin typeface="Alfa Slab One"/>
                <a:ea typeface="Alfa Slab One"/>
                <a:cs typeface="Alfa Slab One"/>
                <a:sym typeface="Alfa Slab One"/>
              </a:defRPr>
            </a:lvl7pPr>
            <a:lvl8pPr lvl="7" rtl="0">
              <a:spcBef>
                <a:spcPts val="0"/>
              </a:spcBef>
              <a:spcAft>
                <a:spcPts val="0"/>
              </a:spcAft>
              <a:buClr>
                <a:schemeClr val="accent1"/>
              </a:buClr>
              <a:buSzPts val="3500"/>
              <a:buFont typeface="Alfa Slab One"/>
              <a:buNone/>
              <a:defRPr sz="3500">
                <a:solidFill>
                  <a:schemeClr val="accent1"/>
                </a:solidFill>
                <a:latin typeface="Alfa Slab One"/>
                <a:ea typeface="Alfa Slab One"/>
                <a:cs typeface="Alfa Slab One"/>
                <a:sym typeface="Alfa Slab One"/>
              </a:defRPr>
            </a:lvl8pPr>
            <a:lvl9pPr lvl="8" rtl="0">
              <a:spcBef>
                <a:spcPts val="0"/>
              </a:spcBef>
              <a:spcAft>
                <a:spcPts val="0"/>
              </a:spcAft>
              <a:buClr>
                <a:schemeClr val="accent1"/>
              </a:buClr>
              <a:buSzPts val="3500"/>
              <a:buFont typeface="Alfa Slab One"/>
              <a:buNone/>
              <a:defRPr sz="3500">
                <a:solidFill>
                  <a:schemeClr val="accent1"/>
                </a:solidFill>
                <a:latin typeface="Alfa Slab One"/>
                <a:ea typeface="Alfa Slab One"/>
                <a:cs typeface="Alfa Slab One"/>
                <a:sym typeface="Alfa Slab One"/>
              </a:defRPr>
            </a:lvl9pPr>
          </a:lstStyle>
          <a:p>
            <a:endParaRPr/>
          </a:p>
        </p:txBody>
      </p:sp>
      <p:sp>
        <p:nvSpPr>
          <p:cNvPr id="7" name="Google Shape;7;p1"/>
          <p:cNvSpPr txBox="1">
            <a:spLocks noGrp="1"/>
          </p:cNvSpPr>
          <p:nvPr>
            <p:ph type="body" idx="1"/>
          </p:nvPr>
        </p:nvSpPr>
        <p:spPr>
          <a:xfrm>
            <a:off x="715100" y="1152475"/>
            <a:ext cx="7713900" cy="3416400"/>
          </a:xfrm>
          <a:prstGeom prst="rect">
            <a:avLst/>
          </a:prstGeom>
          <a:noFill/>
          <a:ln>
            <a:noFill/>
          </a:ln>
        </p:spPr>
        <p:txBody>
          <a:bodyPr spcFirstLastPara="1" wrap="square" lIns="36575" tIns="36575" rIns="36575" bIns="36575" anchor="t" anchorCtr="0">
            <a:noAutofit/>
          </a:bodyPr>
          <a:lstStyle>
            <a:lvl1pPr marL="457200" lvl="0" indent="-317500">
              <a:lnSpc>
                <a:spcPct val="100000"/>
              </a:lnSpc>
              <a:spcBef>
                <a:spcPts val="0"/>
              </a:spcBef>
              <a:spcAft>
                <a:spcPts val="0"/>
              </a:spcAft>
              <a:buClr>
                <a:schemeClr val="accent1"/>
              </a:buClr>
              <a:buSzPts val="1400"/>
              <a:buFont typeface="Montserrat Medium"/>
              <a:buChar char="●"/>
              <a:defRPr>
                <a:solidFill>
                  <a:schemeClr val="accent1"/>
                </a:solidFill>
                <a:latin typeface="Montserrat Medium"/>
                <a:ea typeface="Montserrat Medium"/>
                <a:cs typeface="Montserrat Medium"/>
                <a:sym typeface="Montserrat Medium"/>
              </a:defRPr>
            </a:lvl1pPr>
            <a:lvl2pPr marL="914400" lvl="1" indent="-317500">
              <a:lnSpc>
                <a:spcPct val="100000"/>
              </a:lnSpc>
              <a:spcBef>
                <a:spcPts val="0"/>
              </a:spcBef>
              <a:spcAft>
                <a:spcPts val="0"/>
              </a:spcAft>
              <a:buClr>
                <a:schemeClr val="accent1"/>
              </a:buClr>
              <a:buSzPts val="1400"/>
              <a:buFont typeface="Montserrat Medium"/>
              <a:buChar char="○"/>
              <a:defRPr>
                <a:solidFill>
                  <a:schemeClr val="accent1"/>
                </a:solidFill>
                <a:latin typeface="Montserrat Medium"/>
                <a:ea typeface="Montserrat Medium"/>
                <a:cs typeface="Montserrat Medium"/>
                <a:sym typeface="Montserrat Medium"/>
              </a:defRPr>
            </a:lvl2pPr>
            <a:lvl3pPr marL="1371600" lvl="2" indent="-317500">
              <a:lnSpc>
                <a:spcPct val="100000"/>
              </a:lnSpc>
              <a:spcBef>
                <a:spcPts val="0"/>
              </a:spcBef>
              <a:spcAft>
                <a:spcPts val="0"/>
              </a:spcAft>
              <a:buClr>
                <a:schemeClr val="accent1"/>
              </a:buClr>
              <a:buSzPts val="1400"/>
              <a:buFont typeface="Montserrat Medium"/>
              <a:buChar char="■"/>
              <a:defRPr>
                <a:solidFill>
                  <a:schemeClr val="accent1"/>
                </a:solidFill>
                <a:latin typeface="Montserrat Medium"/>
                <a:ea typeface="Montserrat Medium"/>
                <a:cs typeface="Montserrat Medium"/>
                <a:sym typeface="Montserrat Medium"/>
              </a:defRPr>
            </a:lvl3pPr>
            <a:lvl4pPr marL="1828800" lvl="3" indent="-317500">
              <a:lnSpc>
                <a:spcPct val="100000"/>
              </a:lnSpc>
              <a:spcBef>
                <a:spcPts val="0"/>
              </a:spcBef>
              <a:spcAft>
                <a:spcPts val="0"/>
              </a:spcAft>
              <a:buClr>
                <a:schemeClr val="accent1"/>
              </a:buClr>
              <a:buSzPts val="1400"/>
              <a:buFont typeface="Montserrat Medium"/>
              <a:buChar char="●"/>
              <a:defRPr>
                <a:solidFill>
                  <a:schemeClr val="accent1"/>
                </a:solidFill>
                <a:latin typeface="Montserrat Medium"/>
                <a:ea typeface="Montserrat Medium"/>
                <a:cs typeface="Montserrat Medium"/>
                <a:sym typeface="Montserrat Medium"/>
              </a:defRPr>
            </a:lvl4pPr>
            <a:lvl5pPr marL="2286000" lvl="4" indent="-317500">
              <a:lnSpc>
                <a:spcPct val="100000"/>
              </a:lnSpc>
              <a:spcBef>
                <a:spcPts val="0"/>
              </a:spcBef>
              <a:spcAft>
                <a:spcPts val="0"/>
              </a:spcAft>
              <a:buClr>
                <a:schemeClr val="accent1"/>
              </a:buClr>
              <a:buSzPts val="1400"/>
              <a:buFont typeface="Montserrat Medium"/>
              <a:buChar char="○"/>
              <a:defRPr>
                <a:solidFill>
                  <a:schemeClr val="accent1"/>
                </a:solidFill>
                <a:latin typeface="Montserrat Medium"/>
                <a:ea typeface="Montserrat Medium"/>
                <a:cs typeface="Montserrat Medium"/>
                <a:sym typeface="Montserrat Medium"/>
              </a:defRPr>
            </a:lvl5pPr>
            <a:lvl6pPr marL="2743200" lvl="5" indent="-317500">
              <a:lnSpc>
                <a:spcPct val="100000"/>
              </a:lnSpc>
              <a:spcBef>
                <a:spcPts val="0"/>
              </a:spcBef>
              <a:spcAft>
                <a:spcPts val="0"/>
              </a:spcAft>
              <a:buClr>
                <a:schemeClr val="accent1"/>
              </a:buClr>
              <a:buSzPts val="1400"/>
              <a:buFont typeface="Montserrat Medium"/>
              <a:buChar char="■"/>
              <a:defRPr>
                <a:solidFill>
                  <a:schemeClr val="accent1"/>
                </a:solidFill>
                <a:latin typeface="Montserrat Medium"/>
                <a:ea typeface="Montserrat Medium"/>
                <a:cs typeface="Montserrat Medium"/>
                <a:sym typeface="Montserrat Medium"/>
              </a:defRPr>
            </a:lvl6pPr>
            <a:lvl7pPr marL="3200400" lvl="6" indent="-317500">
              <a:lnSpc>
                <a:spcPct val="100000"/>
              </a:lnSpc>
              <a:spcBef>
                <a:spcPts val="0"/>
              </a:spcBef>
              <a:spcAft>
                <a:spcPts val="0"/>
              </a:spcAft>
              <a:buClr>
                <a:schemeClr val="accent1"/>
              </a:buClr>
              <a:buSzPts val="1400"/>
              <a:buFont typeface="Montserrat Medium"/>
              <a:buChar char="●"/>
              <a:defRPr>
                <a:solidFill>
                  <a:schemeClr val="accent1"/>
                </a:solidFill>
                <a:latin typeface="Montserrat Medium"/>
                <a:ea typeface="Montserrat Medium"/>
                <a:cs typeface="Montserrat Medium"/>
                <a:sym typeface="Montserrat Medium"/>
              </a:defRPr>
            </a:lvl7pPr>
            <a:lvl8pPr marL="3657600" lvl="7" indent="-317500">
              <a:lnSpc>
                <a:spcPct val="100000"/>
              </a:lnSpc>
              <a:spcBef>
                <a:spcPts val="0"/>
              </a:spcBef>
              <a:spcAft>
                <a:spcPts val="0"/>
              </a:spcAft>
              <a:buClr>
                <a:schemeClr val="accent1"/>
              </a:buClr>
              <a:buSzPts val="1400"/>
              <a:buFont typeface="Montserrat Medium"/>
              <a:buChar char="○"/>
              <a:defRPr>
                <a:solidFill>
                  <a:schemeClr val="accent1"/>
                </a:solidFill>
                <a:latin typeface="Montserrat Medium"/>
                <a:ea typeface="Montserrat Medium"/>
                <a:cs typeface="Montserrat Medium"/>
                <a:sym typeface="Montserrat Medium"/>
              </a:defRPr>
            </a:lvl8pPr>
            <a:lvl9pPr marL="4114800" lvl="8" indent="-317500">
              <a:lnSpc>
                <a:spcPct val="100000"/>
              </a:lnSpc>
              <a:spcBef>
                <a:spcPts val="0"/>
              </a:spcBef>
              <a:spcAft>
                <a:spcPts val="0"/>
              </a:spcAft>
              <a:buClr>
                <a:schemeClr val="accent1"/>
              </a:buClr>
              <a:buSzPts val="1400"/>
              <a:buFont typeface="Montserrat Medium"/>
              <a:buChar char="■"/>
              <a:defRPr>
                <a:solidFill>
                  <a:schemeClr val="accent1"/>
                </a:solidFill>
                <a:latin typeface="Montserrat Medium"/>
                <a:ea typeface="Montserrat Medium"/>
                <a:cs typeface="Montserrat Medium"/>
                <a:sym typeface="Montserrat Medium"/>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4" r:id="rId6"/>
    <p:sldLayoutId id="2147483655" r:id="rId7"/>
    <p:sldLayoutId id="2147483661" r:id="rId8"/>
    <p:sldLayoutId id="2147483662" r:id="rId9"/>
    <p:sldLayoutId id="2147483663" r:id="rId10"/>
    <p:sldLayoutId id="2147483666" r:id="rId11"/>
    <p:sldLayoutId id="2147483668" r:id="rId12"/>
    <p:sldLayoutId id="2147483669" r:id="rId13"/>
    <p:sldLayoutId id="2147483670" r:id="rId14"/>
    <p:sldLayoutId id="2147483672" r:id="rId15"/>
    <p:sldLayoutId id="2147483673" r:id="rId16"/>
    <p:sldLayoutId id="2147483679" r:id="rId17"/>
    <p:sldLayoutId id="2147483683" r:id="rId18"/>
    <p:sldLayoutId id="2147483684" r:id="rId19"/>
    <p:sldLayoutId id="2147483686" r:id="rId20"/>
    <p:sldLayoutId id="2147483688" r:id="rId21"/>
    <p:sldLayoutId id="2147483689" r:id="rId2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13.xml"/><Relationship Id="rId1" Type="http://schemas.openxmlformats.org/officeDocument/2006/relationships/slideLayout" Target="../slideLayouts/slideLayout8.xml"/><Relationship Id="rId4" Type="http://schemas.openxmlformats.org/officeDocument/2006/relationships/image" Target="../media/image35.jpeg"/></Relationships>
</file>

<file path=ppt/slides/_rels/slide15.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14.xml"/><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9.xml"/><Relationship Id="rId1" Type="http://schemas.openxmlformats.org/officeDocument/2006/relationships/slideLayout" Target="../slideLayouts/slideLayout20.xml"/></Relationships>
</file>

<file path=ppt/slides/_rels/slide2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0.xml"/><Relationship Id="rId1" Type="http://schemas.openxmlformats.org/officeDocument/2006/relationships/slideLayout" Target="../slideLayouts/slideLayout20.xml"/></Relationships>
</file>

<file path=ppt/slides/_rels/slide2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44.gif"/><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3" Type="http://schemas.openxmlformats.org/officeDocument/2006/relationships/image" Target="../media/image11.png"/><Relationship Id="rId18" Type="http://schemas.openxmlformats.org/officeDocument/2006/relationships/image" Target="../media/image13.png"/><Relationship Id="rId26" Type="http://schemas.openxmlformats.org/officeDocument/2006/relationships/slide" Target="slide14.xml"/><Relationship Id="rId39" Type="http://schemas.openxmlformats.org/officeDocument/2006/relationships/slide" Target="slide19.xml"/><Relationship Id="rId21" Type="http://schemas.openxmlformats.org/officeDocument/2006/relationships/slide" Target="slide12.xml"/><Relationship Id="rId34" Type="http://schemas.openxmlformats.org/officeDocument/2006/relationships/image" Target="../media/image19.png"/><Relationship Id="rId42" Type="http://schemas.openxmlformats.org/officeDocument/2006/relationships/slide" Target="slide20.xml"/><Relationship Id="rId47" Type="http://schemas.openxmlformats.org/officeDocument/2006/relationships/image" Target="../media/image24.png"/><Relationship Id="rId50" Type="http://schemas.openxmlformats.org/officeDocument/2006/relationships/image" Target="../media/image25.png"/><Relationship Id="rId55" Type="http://schemas.openxmlformats.org/officeDocument/2006/relationships/image" Target="../media/image26.png"/><Relationship Id="rId7" Type="http://schemas.openxmlformats.org/officeDocument/2006/relationships/image" Target="../media/image8.png"/><Relationship Id="rId2" Type="http://schemas.openxmlformats.org/officeDocument/2006/relationships/image" Target="../media/image5.jpeg"/><Relationship Id="rId16" Type="http://schemas.openxmlformats.org/officeDocument/2006/relationships/image" Target="../media/image12.png"/><Relationship Id="rId29" Type="http://schemas.openxmlformats.org/officeDocument/2006/relationships/image" Target="../media/image18.png"/><Relationship Id="rId11" Type="http://schemas.openxmlformats.org/officeDocument/2006/relationships/image" Target="../media/image10.png"/><Relationship Id="rId24" Type="http://schemas.openxmlformats.org/officeDocument/2006/relationships/image" Target="../media/image15.png"/><Relationship Id="rId32" Type="http://schemas.openxmlformats.org/officeDocument/2006/relationships/image" Target="../media/image19.png"/><Relationship Id="rId37" Type="http://schemas.openxmlformats.org/officeDocument/2006/relationships/image" Target="../media/image20.png"/><Relationship Id="rId40" Type="http://schemas.openxmlformats.org/officeDocument/2006/relationships/image" Target="../media/image21.png"/><Relationship Id="rId45" Type="http://schemas.openxmlformats.org/officeDocument/2006/relationships/slide" Target="slide21.xml"/><Relationship Id="rId53" Type="http://schemas.openxmlformats.org/officeDocument/2006/relationships/image" Target="../media/image26.png"/><Relationship Id="rId5" Type="http://schemas.openxmlformats.org/officeDocument/2006/relationships/image" Target="../media/image7.png"/><Relationship Id="rId10" Type="http://schemas.openxmlformats.org/officeDocument/2006/relationships/slide" Target="slide7.xml"/><Relationship Id="rId19" Type="http://schemas.openxmlformats.org/officeDocument/2006/relationships/slide" Target="slide11.xml"/><Relationship Id="rId31" Type="http://schemas.openxmlformats.org/officeDocument/2006/relationships/image" Target="../media/image18.png"/><Relationship Id="rId44" Type="http://schemas.openxmlformats.org/officeDocument/2006/relationships/image" Target="../media/image23.png"/><Relationship Id="rId52" Type="http://schemas.openxmlformats.org/officeDocument/2006/relationships/image" Target="../media/image25.png"/><Relationship Id="rId4" Type="http://schemas.openxmlformats.org/officeDocument/2006/relationships/slide" Target="slide4.xml"/><Relationship Id="rId9" Type="http://schemas.openxmlformats.org/officeDocument/2006/relationships/image" Target="../media/image9.png"/><Relationship Id="rId14" Type="http://schemas.openxmlformats.org/officeDocument/2006/relationships/slide" Target="slide9.xml"/><Relationship Id="rId22" Type="http://schemas.openxmlformats.org/officeDocument/2006/relationships/image" Target="../media/image15.png"/><Relationship Id="rId27" Type="http://schemas.openxmlformats.org/officeDocument/2006/relationships/image" Target="../media/image17.png"/><Relationship Id="rId30" Type="http://schemas.openxmlformats.org/officeDocument/2006/relationships/slide" Target="slide16.xml"/><Relationship Id="rId35" Type="http://schemas.openxmlformats.org/officeDocument/2006/relationships/image" Target="../media/image20.png"/><Relationship Id="rId43" Type="http://schemas.openxmlformats.org/officeDocument/2006/relationships/image" Target="../media/image22.png"/><Relationship Id="rId48" Type="http://schemas.openxmlformats.org/officeDocument/2006/relationships/slide" Target="slide22.xml"/><Relationship Id="rId8" Type="http://schemas.openxmlformats.org/officeDocument/2006/relationships/slide" Target="slide6.xml"/><Relationship Id="rId51" Type="http://schemas.openxmlformats.org/officeDocument/2006/relationships/slide" Target="slide23.xml"/><Relationship Id="rId3" Type="http://schemas.openxmlformats.org/officeDocument/2006/relationships/image" Target="../media/image6.png"/><Relationship Id="rId12" Type="http://schemas.openxmlformats.org/officeDocument/2006/relationships/slide" Target="slide8.xml"/><Relationship Id="rId17" Type="http://schemas.openxmlformats.org/officeDocument/2006/relationships/slide" Target="slide10.xml"/><Relationship Id="rId25" Type="http://schemas.openxmlformats.org/officeDocument/2006/relationships/image" Target="../media/image16.png"/><Relationship Id="rId33" Type="http://schemas.openxmlformats.org/officeDocument/2006/relationships/slide" Target="slide17.xml"/><Relationship Id="rId38" Type="http://schemas.openxmlformats.org/officeDocument/2006/relationships/image" Target="../media/image21.png"/><Relationship Id="rId46" Type="http://schemas.openxmlformats.org/officeDocument/2006/relationships/image" Target="../media/image23.png"/><Relationship Id="rId20" Type="http://schemas.openxmlformats.org/officeDocument/2006/relationships/image" Target="../media/image14.png"/><Relationship Id="rId41" Type="http://schemas.openxmlformats.org/officeDocument/2006/relationships/image" Target="../media/image22.png"/><Relationship Id="rId54" Type="http://schemas.openxmlformats.org/officeDocument/2006/relationships/slide" Target="slide24.xml"/><Relationship Id="rId1" Type="http://schemas.openxmlformats.org/officeDocument/2006/relationships/slideLayout" Target="../slideLayouts/slideLayout14.xml"/><Relationship Id="rId6" Type="http://schemas.openxmlformats.org/officeDocument/2006/relationships/slide" Target="slide5.xml"/><Relationship Id="rId15" Type="http://schemas.openxmlformats.org/officeDocument/2006/relationships/image" Target="../media/image11.png"/><Relationship Id="rId23" Type="http://schemas.openxmlformats.org/officeDocument/2006/relationships/slide" Target="slide13.xml"/><Relationship Id="rId28" Type="http://schemas.openxmlformats.org/officeDocument/2006/relationships/slide" Target="slide15.xml"/><Relationship Id="rId36" Type="http://schemas.openxmlformats.org/officeDocument/2006/relationships/slide" Target="slide18.xml"/><Relationship Id="rId49" Type="http://schemas.openxmlformats.org/officeDocument/2006/relationships/image" Target="../media/image24.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28.png"/></Relationships>
</file>

<file path=ppt/slides/_rels/slide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B5C5E"/>
        </a:solidFill>
        <a:effectLst/>
      </p:bgPr>
    </p:bg>
    <p:spTree>
      <p:nvGrpSpPr>
        <p:cNvPr id="1" name="Shape 261"/>
        <p:cNvGrpSpPr/>
        <p:nvPr/>
      </p:nvGrpSpPr>
      <p:grpSpPr>
        <a:xfrm>
          <a:off x="0" y="0"/>
          <a:ext cx="0" cy="0"/>
          <a:chOff x="0" y="0"/>
          <a:chExt cx="0" cy="0"/>
        </a:xfrm>
      </p:grpSpPr>
      <p:grpSp>
        <p:nvGrpSpPr>
          <p:cNvPr id="262" name="Google Shape;262;p46"/>
          <p:cNvGrpSpPr/>
          <p:nvPr/>
        </p:nvGrpSpPr>
        <p:grpSpPr>
          <a:xfrm>
            <a:off x="2556753" y="3958298"/>
            <a:ext cx="4030493" cy="799030"/>
            <a:chOff x="2556751" y="3668225"/>
            <a:chExt cx="4030493" cy="799030"/>
          </a:xfrm>
        </p:grpSpPr>
        <p:sp>
          <p:nvSpPr>
            <p:cNvPr id="263" name="Google Shape;263;p46"/>
            <p:cNvSpPr/>
            <p:nvPr/>
          </p:nvSpPr>
          <p:spPr>
            <a:xfrm>
              <a:off x="6024493" y="3852009"/>
              <a:ext cx="562751" cy="615245"/>
            </a:xfrm>
            <a:custGeom>
              <a:avLst/>
              <a:gdLst/>
              <a:ahLst/>
              <a:cxnLst/>
              <a:rect l="l" t="t" r="r" b="b"/>
              <a:pathLst>
                <a:path w="3356" h="3669" extrusionOk="0">
                  <a:moveTo>
                    <a:pt x="1" y="1"/>
                  </a:moveTo>
                  <a:lnTo>
                    <a:pt x="1" y="3669"/>
                  </a:lnTo>
                  <a:lnTo>
                    <a:pt x="3355" y="3669"/>
                  </a:lnTo>
                  <a:lnTo>
                    <a:pt x="2259" y="1801"/>
                  </a:lnTo>
                  <a:lnTo>
                    <a:pt x="33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46"/>
            <p:cNvSpPr/>
            <p:nvPr/>
          </p:nvSpPr>
          <p:spPr>
            <a:xfrm>
              <a:off x="6017115" y="4191238"/>
              <a:ext cx="198036" cy="276014"/>
            </a:xfrm>
            <a:custGeom>
              <a:avLst/>
              <a:gdLst/>
              <a:ahLst/>
              <a:cxnLst/>
              <a:rect l="l" t="t" r="r" b="b"/>
              <a:pathLst>
                <a:path w="1181" h="1646" extrusionOk="0">
                  <a:moveTo>
                    <a:pt x="1" y="0"/>
                  </a:moveTo>
                  <a:lnTo>
                    <a:pt x="45" y="1646"/>
                  </a:lnTo>
                  <a:lnTo>
                    <a:pt x="1181" y="634"/>
                  </a:lnTo>
                  <a:lnTo>
                    <a:pt x="1" y="0"/>
                  </a:lnTo>
                  <a:close/>
                </a:path>
              </a:pathLst>
            </a:custGeom>
            <a:solidFill>
              <a:srgbClr val="000000">
                <a:alpha val="46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46"/>
            <p:cNvSpPr/>
            <p:nvPr/>
          </p:nvSpPr>
          <p:spPr>
            <a:xfrm>
              <a:off x="2556751" y="3852009"/>
              <a:ext cx="563254" cy="615245"/>
            </a:xfrm>
            <a:custGeom>
              <a:avLst/>
              <a:gdLst/>
              <a:ahLst/>
              <a:cxnLst/>
              <a:rect l="l" t="t" r="r" b="b"/>
              <a:pathLst>
                <a:path w="3359" h="3669" extrusionOk="0">
                  <a:moveTo>
                    <a:pt x="0" y="1"/>
                  </a:moveTo>
                  <a:lnTo>
                    <a:pt x="1096" y="1801"/>
                  </a:lnTo>
                  <a:lnTo>
                    <a:pt x="0" y="3669"/>
                  </a:lnTo>
                  <a:lnTo>
                    <a:pt x="3358" y="3669"/>
                  </a:lnTo>
                  <a:lnTo>
                    <a:pt x="33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46"/>
            <p:cNvSpPr/>
            <p:nvPr/>
          </p:nvSpPr>
          <p:spPr>
            <a:xfrm>
              <a:off x="2929348" y="4191238"/>
              <a:ext cx="198036" cy="276014"/>
            </a:xfrm>
            <a:custGeom>
              <a:avLst/>
              <a:gdLst/>
              <a:ahLst/>
              <a:cxnLst/>
              <a:rect l="l" t="t" r="r" b="b"/>
              <a:pathLst>
                <a:path w="1181" h="1646" extrusionOk="0">
                  <a:moveTo>
                    <a:pt x="1180" y="0"/>
                  </a:moveTo>
                  <a:lnTo>
                    <a:pt x="0" y="634"/>
                  </a:lnTo>
                  <a:lnTo>
                    <a:pt x="1136" y="1646"/>
                  </a:lnTo>
                  <a:lnTo>
                    <a:pt x="1180" y="0"/>
                  </a:lnTo>
                  <a:close/>
                </a:path>
              </a:pathLst>
            </a:custGeom>
            <a:solidFill>
              <a:srgbClr val="000000">
                <a:alpha val="46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46"/>
            <p:cNvSpPr/>
            <p:nvPr/>
          </p:nvSpPr>
          <p:spPr>
            <a:xfrm>
              <a:off x="2936056" y="3668225"/>
              <a:ext cx="3279080" cy="629499"/>
            </a:xfrm>
            <a:custGeom>
              <a:avLst/>
              <a:gdLst/>
              <a:ahLst/>
              <a:cxnLst/>
              <a:rect l="l" t="t" r="r" b="b"/>
              <a:pathLst>
                <a:path w="19555" h="3754" extrusionOk="0">
                  <a:moveTo>
                    <a:pt x="1" y="1"/>
                  </a:moveTo>
                  <a:lnTo>
                    <a:pt x="1" y="3753"/>
                  </a:lnTo>
                  <a:lnTo>
                    <a:pt x="19555" y="3753"/>
                  </a:lnTo>
                  <a:lnTo>
                    <a:pt x="195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8" name="Google Shape;268;p46"/>
          <p:cNvSpPr txBox="1">
            <a:spLocks noGrp="1"/>
          </p:cNvSpPr>
          <p:nvPr>
            <p:ph type="ctrTitle"/>
          </p:nvPr>
        </p:nvSpPr>
        <p:spPr>
          <a:xfrm>
            <a:off x="1757633" y="785332"/>
            <a:ext cx="5689240" cy="3196742"/>
          </a:xfrm>
          <a:prstGeom prst="rect">
            <a:avLst/>
          </a:prstGeom>
        </p:spPr>
        <p:txBody>
          <a:bodyPr spcFirstLastPara="1" wrap="square" lIns="36575" tIns="36575" rIns="36575" bIns="36575" anchor="t" anchorCtr="0">
            <a:noAutofit/>
          </a:bodyPr>
          <a:lstStyle/>
          <a:p>
            <a:pPr marL="0" lvl="0" indent="0" algn="ctr" rtl="0">
              <a:spcBef>
                <a:spcPts val="0"/>
              </a:spcBef>
              <a:spcAft>
                <a:spcPts val="0"/>
              </a:spcAft>
              <a:buNone/>
            </a:pPr>
            <a:r>
              <a:rPr lang="en-US" dirty="0"/>
              <a:t>Superbowl Ad Breakdown: Who Won the Battle on X?</a:t>
            </a:r>
          </a:p>
        </p:txBody>
      </p:sp>
      <p:sp>
        <p:nvSpPr>
          <p:cNvPr id="269" name="Google Shape;269;p46"/>
          <p:cNvSpPr txBox="1">
            <a:spLocks noGrp="1"/>
          </p:cNvSpPr>
          <p:nvPr>
            <p:ph type="subTitle" idx="1"/>
          </p:nvPr>
        </p:nvSpPr>
        <p:spPr>
          <a:xfrm>
            <a:off x="3114150" y="3976664"/>
            <a:ext cx="2915700" cy="558900"/>
          </a:xfrm>
          <a:prstGeom prst="rect">
            <a:avLst/>
          </a:prstGeom>
        </p:spPr>
        <p:txBody>
          <a:bodyPr spcFirstLastPara="1" wrap="square" lIns="36575" tIns="36575" rIns="36575" bIns="36575" anchor="ctr" anchorCtr="0">
            <a:noAutofit/>
          </a:bodyPr>
          <a:lstStyle/>
          <a:p>
            <a:pPr marL="0" lvl="0" indent="0" algn="ctr" rtl="0">
              <a:spcBef>
                <a:spcPts val="0"/>
              </a:spcBef>
              <a:spcAft>
                <a:spcPts val="0"/>
              </a:spcAft>
              <a:buNone/>
            </a:pPr>
            <a:r>
              <a:rPr lang="en" dirty="0">
                <a:latin typeface="Montserrat Medium"/>
                <a:ea typeface="Montserrat Medium"/>
                <a:cs typeface="Montserrat Medium"/>
                <a:sym typeface="Montserrat Medium"/>
              </a:rPr>
              <a:t>Bayesian Ballers: Prachi Aswani, Jack Doughty, Tobias Lux and Nicolaus Bayard</a:t>
            </a:r>
            <a:endParaRPr dirty="0">
              <a:latin typeface="Montserrat Medium"/>
              <a:ea typeface="Montserrat Medium"/>
              <a:cs typeface="Montserrat Medium"/>
              <a:sym typeface="Montserrat Medium"/>
            </a:endParaRPr>
          </a:p>
        </p:txBody>
      </p:sp>
      <p:grpSp>
        <p:nvGrpSpPr>
          <p:cNvPr id="270" name="Google Shape;270;p46"/>
          <p:cNvGrpSpPr/>
          <p:nvPr/>
        </p:nvGrpSpPr>
        <p:grpSpPr>
          <a:xfrm>
            <a:off x="6881161" y="1932683"/>
            <a:ext cx="1926228" cy="3216757"/>
            <a:chOff x="6358528" y="1302182"/>
            <a:chExt cx="2300248" cy="3841362"/>
          </a:xfrm>
        </p:grpSpPr>
        <p:sp>
          <p:nvSpPr>
            <p:cNvPr id="271" name="Google Shape;271;p46"/>
            <p:cNvSpPr/>
            <p:nvPr/>
          </p:nvSpPr>
          <p:spPr>
            <a:xfrm>
              <a:off x="8261350" y="3156776"/>
              <a:ext cx="397426" cy="944431"/>
            </a:xfrm>
            <a:custGeom>
              <a:avLst/>
              <a:gdLst/>
              <a:ahLst/>
              <a:cxnLst/>
              <a:rect l="l" t="t" r="r" b="b"/>
              <a:pathLst>
                <a:path w="2192" h="5209" extrusionOk="0">
                  <a:moveTo>
                    <a:pt x="1265" y="0"/>
                  </a:moveTo>
                  <a:lnTo>
                    <a:pt x="435" y="644"/>
                  </a:lnTo>
                  <a:lnTo>
                    <a:pt x="294" y="1180"/>
                  </a:lnTo>
                  <a:cubicBezTo>
                    <a:pt x="294" y="1180"/>
                    <a:pt x="310" y="1318"/>
                    <a:pt x="280" y="1588"/>
                  </a:cubicBezTo>
                  <a:cubicBezTo>
                    <a:pt x="280" y="1686"/>
                    <a:pt x="267" y="1811"/>
                    <a:pt x="253" y="1952"/>
                  </a:cubicBezTo>
                  <a:cubicBezTo>
                    <a:pt x="182" y="2431"/>
                    <a:pt x="337" y="2697"/>
                    <a:pt x="337" y="3088"/>
                  </a:cubicBezTo>
                  <a:cubicBezTo>
                    <a:pt x="351" y="3314"/>
                    <a:pt x="310" y="3510"/>
                    <a:pt x="253" y="3722"/>
                  </a:cubicBezTo>
                  <a:cubicBezTo>
                    <a:pt x="209" y="3864"/>
                    <a:pt x="169" y="4002"/>
                    <a:pt x="125" y="4157"/>
                  </a:cubicBezTo>
                  <a:cubicBezTo>
                    <a:pt x="0" y="4521"/>
                    <a:pt x="745" y="5196"/>
                    <a:pt x="745" y="5196"/>
                  </a:cubicBezTo>
                  <a:cubicBezTo>
                    <a:pt x="745" y="5196"/>
                    <a:pt x="773" y="5208"/>
                    <a:pt x="819" y="5208"/>
                  </a:cubicBezTo>
                  <a:cubicBezTo>
                    <a:pt x="926" y="5208"/>
                    <a:pt x="1133" y="5139"/>
                    <a:pt x="1322" y="4676"/>
                  </a:cubicBezTo>
                  <a:cubicBezTo>
                    <a:pt x="1389" y="4481"/>
                    <a:pt x="1447" y="4299"/>
                    <a:pt x="1504" y="4117"/>
                  </a:cubicBezTo>
                  <a:cubicBezTo>
                    <a:pt x="1629" y="3709"/>
                    <a:pt x="1699" y="3358"/>
                    <a:pt x="1841" y="3088"/>
                  </a:cubicBezTo>
                  <a:cubicBezTo>
                    <a:pt x="2050" y="2711"/>
                    <a:pt x="2192" y="1672"/>
                    <a:pt x="2107" y="1305"/>
                  </a:cubicBezTo>
                  <a:lnTo>
                    <a:pt x="2037" y="941"/>
                  </a:lnTo>
                  <a:cubicBezTo>
                    <a:pt x="2037" y="941"/>
                    <a:pt x="1996" y="661"/>
                    <a:pt x="1855" y="435"/>
                  </a:cubicBezTo>
                  <a:cubicBezTo>
                    <a:pt x="1841" y="408"/>
                    <a:pt x="1811" y="364"/>
                    <a:pt x="1784" y="337"/>
                  </a:cubicBezTo>
                  <a:cubicBezTo>
                    <a:pt x="1602" y="98"/>
                    <a:pt x="1265" y="0"/>
                    <a:pt x="1265" y="0"/>
                  </a:cubicBezTo>
                  <a:close/>
                </a:path>
              </a:pathLst>
            </a:custGeom>
            <a:solidFill>
              <a:srgbClr val="D472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46"/>
            <p:cNvSpPr/>
            <p:nvPr/>
          </p:nvSpPr>
          <p:spPr>
            <a:xfrm>
              <a:off x="8261350" y="3831421"/>
              <a:ext cx="272686" cy="269786"/>
            </a:xfrm>
            <a:custGeom>
              <a:avLst/>
              <a:gdLst/>
              <a:ahLst/>
              <a:cxnLst/>
              <a:rect l="l" t="t" r="r" b="b"/>
              <a:pathLst>
                <a:path w="1504" h="1488" extrusionOk="0">
                  <a:moveTo>
                    <a:pt x="307" y="1"/>
                  </a:moveTo>
                  <a:cubicBezTo>
                    <a:pt x="290" y="1"/>
                    <a:pt x="271" y="1"/>
                    <a:pt x="253" y="1"/>
                  </a:cubicBezTo>
                  <a:cubicBezTo>
                    <a:pt x="209" y="143"/>
                    <a:pt x="169" y="281"/>
                    <a:pt x="125" y="436"/>
                  </a:cubicBezTo>
                  <a:cubicBezTo>
                    <a:pt x="0" y="800"/>
                    <a:pt x="745" y="1475"/>
                    <a:pt x="745" y="1475"/>
                  </a:cubicBezTo>
                  <a:cubicBezTo>
                    <a:pt x="745" y="1475"/>
                    <a:pt x="773" y="1487"/>
                    <a:pt x="819" y="1487"/>
                  </a:cubicBezTo>
                  <a:cubicBezTo>
                    <a:pt x="926" y="1487"/>
                    <a:pt x="1133" y="1418"/>
                    <a:pt x="1322" y="955"/>
                  </a:cubicBezTo>
                  <a:cubicBezTo>
                    <a:pt x="1389" y="760"/>
                    <a:pt x="1447" y="578"/>
                    <a:pt x="1504" y="396"/>
                  </a:cubicBezTo>
                  <a:cubicBezTo>
                    <a:pt x="1285" y="216"/>
                    <a:pt x="906" y="1"/>
                    <a:pt x="307" y="1"/>
                  </a:cubicBezTo>
                  <a:close/>
                </a:path>
              </a:pathLst>
            </a:custGeom>
            <a:solidFill>
              <a:srgbClr val="000000">
                <a:alpha val="251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46"/>
            <p:cNvSpPr/>
            <p:nvPr/>
          </p:nvSpPr>
          <p:spPr>
            <a:xfrm>
              <a:off x="8312116" y="3156776"/>
              <a:ext cx="285559" cy="288098"/>
            </a:xfrm>
            <a:custGeom>
              <a:avLst/>
              <a:gdLst/>
              <a:ahLst/>
              <a:cxnLst/>
              <a:rect l="l" t="t" r="r" b="b"/>
              <a:pathLst>
                <a:path w="1575" h="1589" extrusionOk="0">
                  <a:moveTo>
                    <a:pt x="985" y="0"/>
                  </a:moveTo>
                  <a:lnTo>
                    <a:pt x="155" y="644"/>
                  </a:lnTo>
                  <a:lnTo>
                    <a:pt x="14" y="1180"/>
                  </a:lnTo>
                  <a:cubicBezTo>
                    <a:pt x="14" y="1180"/>
                    <a:pt x="30" y="1318"/>
                    <a:pt x="0" y="1588"/>
                  </a:cubicBezTo>
                  <a:cubicBezTo>
                    <a:pt x="155" y="1571"/>
                    <a:pt x="324" y="1531"/>
                    <a:pt x="550" y="1420"/>
                  </a:cubicBezTo>
                  <a:cubicBezTo>
                    <a:pt x="1011" y="1207"/>
                    <a:pt x="1392" y="702"/>
                    <a:pt x="1575" y="435"/>
                  </a:cubicBezTo>
                  <a:cubicBezTo>
                    <a:pt x="1561" y="408"/>
                    <a:pt x="1531" y="364"/>
                    <a:pt x="1504" y="337"/>
                  </a:cubicBezTo>
                  <a:cubicBezTo>
                    <a:pt x="1322" y="98"/>
                    <a:pt x="985" y="0"/>
                    <a:pt x="985" y="0"/>
                  </a:cubicBezTo>
                  <a:close/>
                </a:path>
              </a:pathLst>
            </a:custGeom>
            <a:solidFill>
              <a:srgbClr val="000000">
                <a:alpha val="251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46"/>
            <p:cNvSpPr/>
            <p:nvPr/>
          </p:nvSpPr>
          <p:spPr>
            <a:xfrm>
              <a:off x="8164713" y="2662169"/>
              <a:ext cx="420089" cy="716527"/>
            </a:xfrm>
            <a:custGeom>
              <a:avLst/>
              <a:gdLst/>
              <a:ahLst/>
              <a:cxnLst/>
              <a:rect l="l" t="t" r="r" b="b"/>
              <a:pathLst>
                <a:path w="2317" h="3952" extrusionOk="0">
                  <a:moveTo>
                    <a:pt x="1403" y="1"/>
                  </a:moveTo>
                  <a:lnTo>
                    <a:pt x="41" y="200"/>
                  </a:lnTo>
                  <a:cubicBezTo>
                    <a:pt x="41" y="200"/>
                    <a:pt x="1" y="2236"/>
                    <a:pt x="139" y="2671"/>
                  </a:cubicBezTo>
                  <a:cubicBezTo>
                    <a:pt x="237" y="2937"/>
                    <a:pt x="365" y="3106"/>
                    <a:pt x="462" y="3234"/>
                  </a:cubicBezTo>
                  <a:cubicBezTo>
                    <a:pt x="520" y="3318"/>
                    <a:pt x="591" y="3372"/>
                    <a:pt x="618" y="3430"/>
                  </a:cubicBezTo>
                  <a:cubicBezTo>
                    <a:pt x="715" y="3585"/>
                    <a:pt x="827" y="3908"/>
                    <a:pt x="827" y="3908"/>
                  </a:cubicBezTo>
                  <a:cubicBezTo>
                    <a:pt x="827" y="3908"/>
                    <a:pt x="846" y="3952"/>
                    <a:pt x="963" y="3952"/>
                  </a:cubicBezTo>
                  <a:cubicBezTo>
                    <a:pt x="1021" y="3952"/>
                    <a:pt x="1104" y="3941"/>
                    <a:pt x="1221" y="3908"/>
                  </a:cubicBezTo>
                  <a:cubicBezTo>
                    <a:pt x="1585" y="3824"/>
                    <a:pt x="2317" y="3065"/>
                    <a:pt x="2317" y="3065"/>
                  </a:cubicBezTo>
                  <a:cubicBezTo>
                    <a:pt x="2290" y="2782"/>
                    <a:pt x="2108" y="2334"/>
                    <a:pt x="1966" y="2041"/>
                  </a:cubicBezTo>
                  <a:cubicBezTo>
                    <a:pt x="1811" y="1744"/>
                    <a:pt x="1713" y="1477"/>
                    <a:pt x="1642" y="1056"/>
                  </a:cubicBezTo>
                  <a:cubicBezTo>
                    <a:pt x="1615" y="874"/>
                    <a:pt x="1572" y="675"/>
                    <a:pt x="1531" y="493"/>
                  </a:cubicBezTo>
                  <a:cubicBezTo>
                    <a:pt x="1474" y="240"/>
                    <a:pt x="1417" y="31"/>
                    <a:pt x="1403"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46"/>
            <p:cNvSpPr/>
            <p:nvPr/>
          </p:nvSpPr>
          <p:spPr>
            <a:xfrm>
              <a:off x="8164713" y="2662169"/>
              <a:ext cx="277763" cy="586348"/>
            </a:xfrm>
            <a:custGeom>
              <a:avLst/>
              <a:gdLst/>
              <a:ahLst/>
              <a:cxnLst/>
              <a:rect l="l" t="t" r="r" b="b"/>
              <a:pathLst>
                <a:path w="1532" h="3234" extrusionOk="0">
                  <a:moveTo>
                    <a:pt x="1403" y="1"/>
                  </a:moveTo>
                  <a:lnTo>
                    <a:pt x="41" y="200"/>
                  </a:lnTo>
                  <a:cubicBezTo>
                    <a:pt x="41" y="200"/>
                    <a:pt x="1" y="2236"/>
                    <a:pt x="139" y="2671"/>
                  </a:cubicBezTo>
                  <a:cubicBezTo>
                    <a:pt x="237" y="2937"/>
                    <a:pt x="365" y="3106"/>
                    <a:pt x="462" y="3234"/>
                  </a:cubicBezTo>
                  <a:cubicBezTo>
                    <a:pt x="506" y="2910"/>
                    <a:pt x="644" y="2728"/>
                    <a:pt x="928" y="2152"/>
                  </a:cubicBezTo>
                  <a:cubicBezTo>
                    <a:pt x="1265" y="1464"/>
                    <a:pt x="1137" y="985"/>
                    <a:pt x="1137" y="985"/>
                  </a:cubicBezTo>
                  <a:cubicBezTo>
                    <a:pt x="1221" y="803"/>
                    <a:pt x="1390" y="621"/>
                    <a:pt x="1531" y="493"/>
                  </a:cubicBezTo>
                  <a:cubicBezTo>
                    <a:pt x="1474" y="240"/>
                    <a:pt x="1417" y="31"/>
                    <a:pt x="1403" y="1"/>
                  </a:cubicBezTo>
                  <a:close/>
                </a:path>
              </a:pathLst>
            </a:custGeom>
            <a:solidFill>
              <a:srgbClr val="000000">
                <a:alpha val="251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46"/>
            <p:cNvSpPr/>
            <p:nvPr/>
          </p:nvSpPr>
          <p:spPr>
            <a:xfrm>
              <a:off x="8071521" y="2155233"/>
              <a:ext cx="441846" cy="685705"/>
            </a:xfrm>
            <a:custGeom>
              <a:avLst/>
              <a:gdLst/>
              <a:ahLst/>
              <a:cxnLst/>
              <a:rect l="l" t="t" r="r" b="b"/>
              <a:pathLst>
                <a:path w="2437" h="3782" extrusionOk="0">
                  <a:moveTo>
                    <a:pt x="411" y="1"/>
                  </a:moveTo>
                  <a:cubicBezTo>
                    <a:pt x="157" y="1"/>
                    <a:pt x="0" y="59"/>
                    <a:pt x="22" y="59"/>
                  </a:cubicBezTo>
                  <a:cubicBezTo>
                    <a:pt x="724" y="100"/>
                    <a:pt x="1172" y="1479"/>
                    <a:pt x="1172" y="1479"/>
                  </a:cubicBezTo>
                  <a:lnTo>
                    <a:pt x="1243" y="2628"/>
                  </a:lnTo>
                  <a:lnTo>
                    <a:pt x="1314" y="3781"/>
                  </a:lnTo>
                  <a:cubicBezTo>
                    <a:pt x="1411" y="3586"/>
                    <a:pt x="1610" y="3431"/>
                    <a:pt x="1779" y="3303"/>
                  </a:cubicBezTo>
                  <a:cubicBezTo>
                    <a:pt x="1988" y="3151"/>
                    <a:pt x="2183" y="3067"/>
                    <a:pt x="2183" y="3067"/>
                  </a:cubicBezTo>
                  <a:cubicBezTo>
                    <a:pt x="2436" y="2207"/>
                    <a:pt x="2285" y="1465"/>
                    <a:pt x="1974" y="943"/>
                  </a:cubicBezTo>
                  <a:cubicBezTo>
                    <a:pt x="1748" y="551"/>
                    <a:pt x="1442" y="268"/>
                    <a:pt x="1158" y="157"/>
                  </a:cubicBezTo>
                  <a:cubicBezTo>
                    <a:pt x="1003" y="86"/>
                    <a:pt x="865" y="46"/>
                    <a:pt x="737" y="32"/>
                  </a:cubicBezTo>
                  <a:cubicBezTo>
                    <a:pt x="618" y="9"/>
                    <a:pt x="508" y="1"/>
                    <a:pt x="411" y="1"/>
                  </a:cubicBezTo>
                  <a:close/>
                </a:path>
              </a:pathLst>
            </a:custGeom>
            <a:solidFill>
              <a:srgbClr val="E33B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46"/>
            <p:cNvSpPr/>
            <p:nvPr/>
          </p:nvSpPr>
          <p:spPr>
            <a:xfrm>
              <a:off x="8071521" y="2155233"/>
              <a:ext cx="441846" cy="685705"/>
            </a:xfrm>
            <a:custGeom>
              <a:avLst/>
              <a:gdLst/>
              <a:ahLst/>
              <a:cxnLst/>
              <a:rect l="l" t="t" r="r" b="b"/>
              <a:pathLst>
                <a:path w="2437" h="3782" extrusionOk="0">
                  <a:moveTo>
                    <a:pt x="411" y="1"/>
                  </a:moveTo>
                  <a:cubicBezTo>
                    <a:pt x="157" y="1"/>
                    <a:pt x="0" y="59"/>
                    <a:pt x="22" y="59"/>
                  </a:cubicBezTo>
                  <a:cubicBezTo>
                    <a:pt x="724" y="100"/>
                    <a:pt x="1172" y="1479"/>
                    <a:pt x="1172" y="1479"/>
                  </a:cubicBezTo>
                  <a:lnTo>
                    <a:pt x="1243" y="2628"/>
                  </a:lnTo>
                  <a:lnTo>
                    <a:pt x="1314" y="3781"/>
                  </a:lnTo>
                  <a:cubicBezTo>
                    <a:pt x="1411" y="3586"/>
                    <a:pt x="1610" y="3431"/>
                    <a:pt x="1779" y="3303"/>
                  </a:cubicBezTo>
                  <a:cubicBezTo>
                    <a:pt x="1988" y="3151"/>
                    <a:pt x="2183" y="3067"/>
                    <a:pt x="2183" y="3067"/>
                  </a:cubicBezTo>
                  <a:cubicBezTo>
                    <a:pt x="2436" y="2207"/>
                    <a:pt x="2285" y="1465"/>
                    <a:pt x="1974" y="943"/>
                  </a:cubicBezTo>
                  <a:cubicBezTo>
                    <a:pt x="1748" y="551"/>
                    <a:pt x="1442" y="268"/>
                    <a:pt x="1158" y="157"/>
                  </a:cubicBezTo>
                  <a:cubicBezTo>
                    <a:pt x="1003" y="86"/>
                    <a:pt x="865" y="46"/>
                    <a:pt x="737" y="32"/>
                  </a:cubicBezTo>
                  <a:cubicBezTo>
                    <a:pt x="618" y="9"/>
                    <a:pt x="508" y="1"/>
                    <a:pt x="411" y="1"/>
                  </a:cubicBezTo>
                  <a:close/>
                </a:path>
              </a:pathLst>
            </a:custGeom>
            <a:solidFill>
              <a:srgbClr val="000000">
                <a:alpha val="251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46"/>
            <p:cNvSpPr/>
            <p:nvPr/>
          </p:nvSpPr>
          <p:spPr>
            <a:xfrm>
              <a:off x="8071521" y="2155233"/>
              <a:ext cx="358082" cy="476657"/>
            </a:xfrm>
            <a:custGeom>
              <a:avLst/>
              <a:gdLst/>
              <a:ahLst/>
              <a:cxnLst/>
              <a:rect l="l" t="t" r="r" b="b"/>
              <a:pathLst>
                <a:path w="1975" h="2629" extrusionOk="0">
                  <a:moveTo>
                    <a:pt x="411" y="1"/>
                  </a:moveTo>
                  <a:cubicBezTo>
                    <a:pt x="157" y="1"/>
                    <a:pt x="0" y="59"/>
                    <a:pt x="22" y="59"/>
                  </a:cubicBezTo>
                  <a:cubicBezTo>
                    <a:pt x="724" y="100"/>
                    <a:pt x="1172" y="1479"/>
                    <a:pt x="1172" y="1479"/>
                  </a:cubicBezTo>
                  <a:lnTo>
                    <a:pt x="1243" y="2628"/>
                  </a:lnTo>
                  <a:cubicBezTo>
                    <a:pt x="1708" y="2446"/>
                    <a:pt x="1904" y="1465"/>
                    <a:pt x="1974" y="943"/>
                  </a:cubicBezTo>
                  <a:cubicBezTo>
                    <a:pt x="1748" y="551"/>
                    <a:pt x="1442" y="268"/>
                    <a:pt x="1158" y="157"/>
                  </a:cubicBezTo>
                  <a:cubicBezTo>
                    <a:pt x="1003" y="86"/>
                    <a:pt x="865" y="46"/>
                    <a:pt x="737" y="32"/>
                  </a:cubicBezTo>
                  <a:cubicBezTo>
                    <a:pt x="618" y="9"/>
                    <a:pt x="508" y="1"/>
                    <a:pt x="411" y="1"/>
                  </a:cubicBezTo>
                  <a:close/>
                </a:path>
              </a:pathLst>
            </a:custGeom>
            <a:solidFill>
              <a:srgbClr val="E33B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46"/>
            <p:cNvSpPr/>
            <p:nvPr/>
          </p:nvSpPr>
          <p:spPr>
            <a:xfrm>
              <a:off x="8071521" y="2155233"/>
              <a:ext cx="325084" cy="685705"/>
            </a:xfrm>
            <a:custGeom>
              <a:avLst/>
              <a:gdLst/>
              <a:ahLst/>
              <a:cxnLst/>
              <a:rect l="l" t="t" r="r" b="b"/>
              <a:pathLst>
                <a:path w="1793" h="3782" extrusionOk="0">
                  <a:moveTo>
                    <a:pt x="411" y="1"/>
                  </a:moveTo>
                  <a:cubicBezTo>
                    <a:pt x="157" y="1"/>
                    <a:pt x="0" y="59"/>
                    <a:pt x="22" y="59"/>
                  </a:cubicBezTo>
                  <a:cubicBezTo>
                    <a:pt x="724" y="100"/>
                    <a:pt x="1172" y="1479"/>
                    <a:pt x="1172" y="1479"/>
                  </a:cubicBezTo>
                  <a:lnTo>
                    <a:pt x="1314" y="3781"/>
                  </a:lnTo>
                  <a:cubicBezTo>
                    <a:pt x="1411" y="3586"/>
                    <a:pt x="1610" y="3431"/>
                    <a:pt x="1779" y="3303"/>
                  </a:cubicBezTo>
                  <a:cubicBezTo>
                    <a:pt x="1792" y="2868"/>
                    <a:pt x="1792" y="2278"/>
                    <a:pt x="1678" y="1576"/>
                  </a:cubicBezTo>
                  <a:cubicBezTo>
                    <a:pt x="1539" y="663"/>
                    <a:pt x="1088" y="228"/>
                    <a:pt x="737" y="32"/>
                  </a:cubicBezTo>
                  <a:cubicBezTo>
                    <a:pt x="618" y="9"/>
                    <a:pt x="508" y="1"/>
                    <a:pt x="411" y="1"/>
                  </a:cubicBezTo>
                  <a:close/>
                </a:path>
              </a:pathLst>
            </a:custGeom>
            <a:solidFill>
              <a:srgbClr val="000000">
                <a:alpha val="251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46"/>
            <p:cNvSpPr/>
            <p:nvPr/>
          </p:nvSpPr>
          <p:spPr>
            <a:xfrm>
              <a:off x="7130535" y="3808395"/>
              <a:ext cx="1214760" cy="1335148"/>
            </a:xfrm>
            <a:custGeom>
              <a:avLst/>
              <a:gdLst/>
              <a:ahLst/>
              <a:cxnLst/>
              <a:rect l="l" t="t" r="r" b="b"/>
              <a:pathLst>
                <a:path w="6700" h="7364" extrusionOk="0">
                  <a:moveTo>
                    <a:pt x="900" y="0"/>
                  </a:moveTo>
                  <a:cubicBezTo>
                    <a:pt x="900" y="0"/>
                    <a:pt x="843" y="57"/>
                    <a:pt x="759" y="169"/>
                  </a:cubicBezTo>
                  <a:cubicBezTo>
                    <a:pt x="647" y="297"/>
                    <a:pt x="519" y="506"/>
                    <a:pt x="395" y="789"/>
                  </a:cubicBezTo>
                  <a:cubicBezTo>
                    <a:pt x="310" y="958"/>
                    <a:pt x="240" y="1140"/>
                    <a:pt x="182" y="1349"/>
                  </a:cubicBezTo>
                  <a:cubicBezTo>
                    <a:pt x="84" y="1757"/>
                    <a:pt x="0" y="2249"/>
                    <a:pt x="27" y="2839"/>
                  </a:cubicBezTo>
                  <a:cubicBezTo>
                    <a:pt x="27" y="2839"/>
                    <a:pt x="71" y="3513"/>
                    <a:pt x="196" y="4019"/>
                  </a:cubicBezTo>
                  <a:cubicBezTo>
                    <a:pt x="196" y="4019"/>
                    <a:pt x="84" y="5425"/>
                    <a:pt x="125" y="6055"/>
                  </a:cubicBezTo>
                  <a:cubicBezTo>
                    <a:pt x="155" y="6676"/>
                    <a:pt x="182" y="7363"/>
                    <a:pt x="182" y="7363"/>
                  </a:cubicBezTo>
                  <a:lnTo>
                    <a:pt x="6561" y="7363"/>
                  </a:lnTo>
                  <a:cubicBezTo>
                    <a:pt x="6561" y="7363"/>
                    <a:pt x="6699" y="6827"/>
                    <a:pt x="6561" y="5620"/>
                  </a:cubicBezTo>
                  <a:cubicBezTo>
                    <a:pt x="6477" y="4720"/>
                    <a:pt x="6362" y="3810"/>
                    <a:pt x="6295" y="3190"/>
                  </a:cubicBezTo>
                  <a:cubicBezTo>
                    <a:pt x="6264" y="2950"/>
                    <a:pt x="6237" y="2768"/>
                    <a:pt x="6210" y="2643"/>
                  </a:cubicBezTo>
                  <a:cubicBezTo>
                    <a:pt x="6153" y="2306"/>
                    <a:pt x="6153" y="1490"/>
                    <a:pt x="6153" y="1055"/>
                  </a:cubicBezTo>
                  <a:lnTo>
                    <a:pt x="6153" y="914"/>
                  </a:lnTo>
                  <a:lnTo>
                    <a:pt x="6153" y="745"/>
                  </a:lnTo>
                  <a:cubicBezTo>
                    <a:pt x="6153" y="745"/>
                    <a:pt x="5782" y="820"/>
                    <a:pt x="5115" y="820"/>
                  </a:cubicBezTo>
                  <a:cubicBezTo>
                    <a:pt x="4343" y="820"/>
                    <a:pt x="3174" y="719"/>
                    <a:pt x="1726" y="283"/>
                  </a:cubicBezTo>
                  <a:cubicBezTo>
                    <a:pt x="1672" y="270"/>
                    <a:pt x="1615" y="240"/>
                    <a:pt x="1558" y="226"/>
                  </a:cubicBezTo>
                  <a:cubicBezTo>
                    <a:pt x="1406" y="186"/>
                    <a:pt x="1264" y="128"/>
                    <a:pt x="1109" y="71"/>
                  </a:cubicBezTo>
                  <a:cubicBezTo>
                    <a:pt x="1052" y="57"/>
                    <a:pt x="998" y="44"/>
                    <a:pt x="941" y="17"/>
                  </a:cubicBezTo>
                  <a:cubicBezTo>
                    <a:pt x="927" y="17"/>
                    <a:pt x="914" y="0"/>
                    <a:pt x="90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46"/>
            <p:cNvSpPr/>
            <p:nvPr/>
          </p:nvSpPr>
          <p:spPr>
            <a:xfrm>
              <a:off x="8095635" y="3973929"/>
              <a:ext cx="176231" cy="413381"/>
            </a:xfrm>
            <a:custGeom>
              <a:avLst/>
              <a:gdLst/>
              <a:ahLst/>
              <a:cxnLst/>
              <a:rect l="l" t="t" r="r" b="b"/>
              <a:pathLst>
                <a:path w="972" h="2280" extrusionOk="0">
                  <a:moveTo>
                    <a:pt x="830" y="1"/>
                  </a:moveTo>
                  <a:cubicBezTo>
                    <a:pt x="803" y="14"/>
                    <a:pt x="759" y="14"/>
                    <a:pt x="732" y="31"/>
                  </a:cubicBezTo>
                  <a:cubicBezTo>
                    <a:pt x="634" y="85"/>
                    <a:pt x="533" y="156"/>
                    <a:pt x="435" y="213"/>
                  </a:cubicBezTo>
                  <a:cubicBezTo>
                    <a:pt x="338" y="267"/>
                    <a:pt x="280" y="395"/>
                    <a:pt x="213" y="493"/>
                  </a:cubicBezTo>
                  <a:cubicBezTo>
                    <a:pt x="142" y="591"/>
                    <a:pt x="71" y="705"/>
                    <a:pt x="44" y="830"/>
                  </a:cubicBezTo>
                  <a:cubicBezTo>
                    <a:pt x="14" y="958"/>
                    <a:pt x="44" y="1097"/>
                    <a:pt x="142" y="1181"/>
                  </a:cubicBezTo>
                  <a:cubicBezTo>
                    <a:pt x="71" y="1252"/>
                    <a:pt x="14" y="1349"/>
                    <a:pt x="1" y="1464"/>
                  </a:cubicBezTo>
                  <a:cubicBezTo>
                    <a:pt x="1" y="1491"/>
                    <a:pt x="1" y="1531"/>
                    <a:pt x="14" y="1562"/>
                  </a:cubicBezTo>
                  <a:cubicBezTo>
                    <a:pt x="28" y="1589"/>
                    <a:pt x="58" y="1602"/>
                    <a:pt x="85" y="1616"/>
                  </a:cubicBezTo>
                  <a:cubicBezTo>
                    <a:pt x="142" y="1660"/>
                    <a:pt x="196" y="1687"/>
                    <a:pt x="253" y="1730"/>
                  </a:cubicBezTo>
                  <a:cubicBezTo>
                    <a:pt x="196" y="1801"/>
                    <a:pt x="196" y="1912"/>
                    <a:pt x="240" y="1997"/>
                  </a:cubicBezTo>
                  <a:cubicBezTo>
                    <a:pt x="276" y="2071"/>
                    <a:pt x="359" y="2124"/>
                    <a:pt x="445" y="2124"/>
                  </a:cubicBezTo>
                  <a:cubicBezTo>
                    <a:pt x="456" y="2124"/>
                    <a:pt x="468" y="2123"/>
                    <a:pt x="479" y="2121"/>
                  </a:cubicBezTo>
                  <a:cubicBezTo>
                    <a:pt x="498" y="2121"/>
                    <a:pt x="518" y="2118"/>
                    <a:pt x="538" y="2118"/>
                  </a:cubicBezTo>
                  <a:cubicBezTo>
                    <a:pt x="560" y="2118"/>
                    <a:pt x="583" y="2122"/>
                    <a:pt x="604" y="2138"/>
                  </a:cubicBezTo>
                  <a:cubicBezTo>
                    <a:pt x="634" y="2138"/>
                    <a:pt x="648" y="2165"/>
                    <a:pt x="661" y="2179"/>
                  </a:cubicBezTo>
                  <a:cubicBezTo>
                    <a:pt x="735" y="2240"/>
                    <a:pt x="829" y="2279"/>
                    <a:pt x="928" y="2279"/>
                  </a:cubicBezTo>
                  <a:cubicBezTo>
                    <a:pt x="942" y="2279"/>
                    <a:pt x="957" y="2278"/>
                    <a:pt x="972" y="2277"/>
                  </a:cubicBezTo>
                  <a:cubicBezTo>
                    <a:pt x="928" y="2037"/>
                    <a:pt x="914" y="1855"/>
                    <a:pt x="887" y="1730"/>
                  </a:cubicBezTo>
                  <a:cubicBezTo>
                    <a:pt x="830" y="1393"/>
                    <a:pt x="830" y="577"/>
                    <a:pt x="830" y="142"/>
                  </a:cubicBezTo>
                  <a:lnTo>
                    <a:pt x="830" y="1"/>
                  </a:lnTo>
                  <a:close/>
                </a:path>
              </a:pathLst>
            </a:custGeom>
            <a:solidFill>
              <a:srgbClr val="000000">
                <a:alpha val="251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46"/>
            <p:cNvSpPr/>
            <p:nvPr/>
          </p:nvSpPr>
          <p:spPr>
            <a:xfrm>
              <a:off x="7176225" y="3811477"/>
              <a:ext cx="267429" cy="1332066"/>
            </a:xfrm>
            <a:custGeom>
              <a:avLst/>
              <a:gdLst/>
              <a:ahLst/>
              <a:cxnLst/>
              <a:rect l="l" t="t" r="r" b="b"/>
              <a:pathLst>
                <a:path w="1475" h="7347" extrusionOk="0">
                  <a:moveTo>
                    <a:pt x="689" y="0"/>
                  </a:moveTo>
                  <a:cubicBezTo>
                    <a:pt x="493" y="573"/>
                    <a:pt x="143" y="1669"/>
                    <a:pt x="72" y="2640"/>
                  </a:cubicBezTo>
                  <a:cubicBezTo>
                    <a:pt x="1" y="3722"/>
                    <a:pt x="41" y="6291"/>
                    <a:pt x="72" y="7346"/>
                  </a:cubicBezTo>
                  <a:lnTo>
                    <a:pt x="871" y="7346"/>
                  </a:lnTo>
                  <a:cubicBezTo>
                    <a:pt x="857" y="6490"/>
                    <a:pt x="830" y="4352"/>
                    <a:pt x="884" y="2933"/>
                  </a:cubicBezTo>
                  <a:cubicBezTo>
                    <a:pt x="928" y="1726"/>
                    <a:pt x="1265" y="742"/>
                    <a:pt x="1461" y="280"/>
                  </a:cubicBezTo>
                  <a:lnTo>
                    <a:pt x="1474" y="266"/>
                  </a:lnTo>
                  <a:cubicBezTo>
                    <a:pt x="1420" y="253"/>
                    <a:pt x="1363" y="223"/>
                    <a:pt x="1306" y="209"/>
                  </a:cubicBezTo>
                  <a:cubicBezTo>
                    <a:pt x="1154" y="169"/>
                    <a:pt x="1012" y="111"/>
                    <a:pt x="857" y="54"/>
                  </a:cubicBezTo>
                  <a:cubicBezTo>
                    <a:pt x="800" y="40"/>
                    <a:pt x="746" y="27"/>
                    <a:pt x="6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46"/>
            <p:cNvSpPr/>
            <p:nvPr/>
          </p:nvSpPr>
          <p:spPr>
            <a:xfrm>
              <a:off x="7206866" y="3821087"/>
              <a:ext cx="206147" cy="1322457"/>
            </a:xfrm>
            <a:custGeom>
              <a:avLst/>
              <a:gdLst/>
              <a:ahLst/>
              <a:cxnLst/>
              <a:rect l="l" t="t" r="r" b="b"/>
              <a:pathLst>
                <a:path w="1137" h="7294" extrusionOk="0">
                  <a:moveTo>
                    <a:pt x="675" y="1"/>
                  </a:moveTo>
                  <a:cubicBezTo>
                    <a:pt x="493" y="537"/>
                    <a:pt x="142" y="1646"/>
                    <a:pt x="71" y="2600"/>
                  </a:cubicBezTo>
                  <a:cubicBezTo>
                    <a:pt x="1" y="3683"/>
                    <a:pt x="41" y="6336"/>
                    <a:pt x="71" y="7293"/>
                  </a:cubicBezTo>
                  <a:lnTo>
                    <a:pt x="533" y="7293"/>
                  </a:lnTo>
                  <a:cubicBezTo>
                    <a:pt x="520" y="6450"/>
                    <a:pt x="493" y="4299"/>
                    <a:pt x="547" y="2880"/>
                  </a:cubicBezTo>
                  <a:cubicBezTo>
                    <a:pt x="591" y="1646"/>
                    <a:pt x="928" y="648"/>
                    <a:pt x="1137" y="156"/>
                  </a:cubicBezTo>
                  <a:cubicBezTo>
                    <a:pt x="985" y="116"/>
                    <a:pt x="843" y="58"/>
                    <a:pt x="675" y="1"/>
                  </a:cubicBezTo>
                  <a:close/>
                </a:path>
              </a:pathLst>
            </a:custGeom>
            <a:solidFill>
              <a:srgbClr val="FFD3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46"/>
            <p:cNvSpPr/>
            <p:nvPr/>
          </p:nvSpPr>
          <p:spPr>
            <a:xfrm>
              <a:off x="7163533" y="3838855"/>
              <a:ext cx="797209" cy="324540"/>
            </a:xfrm>
            <a:custGeom>
              <a:avLst/>
              <a:gdLst/>
              <a:ahLst/>
              <a:cxnLst/>
              <a:rect l="l" t="t" r="r" b="b"/>
              <a:pathLst>
                <a:path w="4397" h="1790" extrusionOk="0">
                  <a:moveTo>
                    <a:pt x="577" y="1"/>
                  </a:moveTo>
                  <a:cubicBezTo>
                    <a:pt x="465" y="129"/>
                    <a:pt x="337" y="338"/>
                    <a:pt x="213" y="621"/>
                  </a:cubicBezTo>
                  <a:cubicBezTo>
                    <a:pt x="128" y="790"/>
                    <a:pt x="58" y="972"/>
                    <a:pt x="0" y="1181"/>
                  </a:cubicBezTo>
                  <a:cubicBezTo>
                    <a:pt x="465" y="1450"/>
                    <a:pt x="954" y="1686"/>
                    <a:pt x="1477" y="1686"/>
                  </a:cubicBezTo>
                  <a:cubicBezTo>
                    <a:pt x="1615" y="1686"/>
                    <a:pt x="1757" y="1673"/>
                    <a:pt x="1898" y="1659"/>
                  </a:cubicBezTo>
                  <a:cubicBezTo>
                    <a:pt x="2069" y="1638"/>
                    <a:pt x="2244" y="1619"/>
                    <a:pt x="2418" y="1619"/>
                  </a:cubicBezTo>
                  <a:cubicBezTo>
                    <a:pt x="2570" y="1619"/>
                    <a:pt x="2721" y="1634"/>
                    <a:pt x="2866" y="1673"/>
                  </a:cubicBezTo>
                  <a:cubicBezTo>
                    <a:pt x="3021" y="1703"/>
                    <a:pt x="3146" y="1771"/>
                    <a:pt x="3301" y="1788"/>
                  </a:cubicBezTo>
                  <a:cubicBezTo>
                    <a:pt x="3318" y="1789"/>
                    <a:pt x="3336" y="1790"/>
                    <a:pt x="3353" y="1790"/>
                  </a:cubicBezTo>
                  <a:cubicBezTo>
                    <a:pt x="3490" y="1790"/>
                    <a:pt x="3621" y="1742"/>
                    <a:pt x="3695" y="1619"/>
                  </a:cubicBezTo>
                  <a:cubicBezTo>
                    <a:pt x="3723" y="1622"/>
                    <a:pt x="3751" y="1624"/>
                    <a:pt x="3780" y="1624"/>
                  </a:cubicBezTo>
                  <a:cubicBezTo>
                    <a:pt x="3869" y="1624"/>
                    <a:pt x="3962" y="1608"/>
                    <a:pt x="4046" y="1575"/>
                  </a:cubicBezTo>
                  <a:cubicBezTo>
                    <a:pt x="4157" y="1518"/>
                    <a:pt x="4258" y="1407"/>
                    <a:pt x="4272" y="1295"/>
                  </a:cubicBezTo>
                  <a:cubicBezTo>
                    <a:pt x="4272" y="1252"/>
                    <a:pt x="4272" y="1198"/>
                    <a:pt x="4285" y="1154"/>
                  </a:cubicBezTo>
                  <a:cubicBezTo>
                    <a:pt x="4299" y="1127"/>
                    <a:pt x="4326" y="1096"/>
                    <a:pt x="4343" y="1056"/>
                  </a:cubicBezTo>
                  <a:cubicBezTo>
                    <a:pt x="4396" y="972"/>
                    <a:pt x="4396" y="874"/>
                    <a:pt x="4326" y="790"/>
                  </a:cubicBezTo>
                  <a:cubicBezTo>
                    <a:pt x="4283" y="747"/>
                    <a:pt x="4248" y="731"/>
                    <a:pt x="4215" y="731"/>
                  </a:cubicBezTo>
                  <a:cubicBezTo>
                    <a:pt x="4172" y="731"/>
                    <a:pt x="4130" y="757"/>
                    <a:pt x="4073" y="790"/>
                  </a:cubicBezTo>
                  <a:cubicBezTo>
                    <a:pt x="3850" y="914"/>
                    <a:pt x="3611" y="1012"/>
                    <a:pt x="3358" y="1042"/>
                  </a:cubicBezTo>
                  <a:cubicBezTo>
                    <a:pt x="3291" y="1052"/>
                    <a:pt x="3223" y="1056"/>
                    <a:pt x="3155" y="1056"/>
                  </a:cubicBezTo>
                  <a:cubicBezTo>
                    <a:pt x="2923" y="1056"/>
                    <a:pt x="2690" y="1006"/>
                    <a:pt x="2471" y="928"/>
                  </a:cubicBezTo>
                  <a:cubicBezTo>
                    <a:pt x="2192" y="844"/>
                    <a:pt x="1925" y="705"/>
                    <a:pt x="1659" y="564"/>
                  </a:cubicBezTo>
                  <a:cubicBezTo>
                    <a:pt x="1291" y="382"/>
                    <a:pt x="927" y="186"/>
                    <a:pt x="577" y="1"/>
                  </a:cubicBezTo>
                  <a:close/>
                </a:path>
              </a:pathLst>
            </a:custGeom>
            <a:solidFill>
              <a:srgbClr val="000000">
                <a:alpha val="251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46"/>
            <p:cNvSpPr/>
            <p:nvPr/>
          </p:nvSpPr>
          <p:spPr>
            <a:xfrm>
              <a:off x="7201971" y="3808395"/>
              <a:ext cx="1044150" cy="271417"/>
            </a:xfrm>
            <a:custGeom>
              <a:avLst/>
              <a:gdLst/>
              <a:ahLst/>
              <a:cxnLst/>
              <a:rect l="l" t="t" r="r" b="b"/>
              <a:pathLst>
                <a:path w="5759" h="1497" extrusionOk="0">
                  <a:moveTo>
                    <a:pt x="506" y="0"/>
                  </a:moveTo>
                  <a:cubicBezTo>
                    <a:pt x="506" y="0"/>
                    <a:pt x="237" y="253"/>
                    <a:pt x="1" y="789"/>
                  </a:cubicBezTo>
                  <a:cubicBezTo>
                    <a:pt x="435" y="998"/>
                    <a:pt x="1012" y="1197"/>
                    <a:pt x="1771" y="1335"/>
                  </a:cubicBezTo>
                  <a:cubicBezTo>
                    <a:pt x="2390" y="1451"/>
                    <a:pt x="2941" y="1497"/>
                    <a:pt x="3424" y="1497"/>
                  </a:cubicBezTo>
                  <a:cubicBezTo>
                    <a:pt x="4587" y="1497"/>
                    <a:pt x="5361" y="1234"/>
                    <a:pt x="5759" y="1055"/>
                  </a:cubicBezTo>
                  <a:lnTo>
                    <a:pt x="5759" y="745"/>
                  </a:lnTo>
                  <a:cubicBezTo>
                    <a:pt x="5759" y="745"/>
                    <a:pt x="5393" y="819"/>
                    <a:pt x="4734" y="819"/>
                  </a:cubicBezTo>
                  <a:cubicBezTo>
                    <a:pt x="3822" y="819"/>
                    <a:pt x="2348" y="677"/>
                    <a:pt x="506" y="0"/>
                  </a:cubicBezTo>
                  <a:close/>
                </a:path>
              </a:pathLst>
            </a:custGeom>
            <a:solidFill>
              <a:srgbClr val="000000">
                <a:alpha val="251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46"/>
            <p:cNvSpPr/>
            <p:nvPr/>
          </p:nvSpPr>
          <p:spPr>
            <a:xfrm>
              <a:off x="6898824" y="2058959"/>
              <a:ext cx="1449372" cy="1946336"/>
            </a:xfrm>
            <a:custGeom>
              <a:avLst/>
              <a:gdLst/>
              <a:ahLst/>
              <a:cxnLst/>
              <a:rect l="l" t="t" r="r" b="b"/>
              <a:pathLst>
                <a:path w="7994" h="10735" extrusionOk="0">
                  <a:moveTo>
                    <a:pt x="2583" y="0"/>
                  </a:moveTo>
                  <a:cubicBezTo>
                    <a:pt x="2542" y="0"/>
                    <a:pt x="2485" y="14"/>
                    <a:pt x="2431" y="14"/>
                  </a:cubicBezTo>
                  <a:cubicBezTo>
                    <a:pt x="1740" y="125"/>
                    <a:pt x="223" y="661"/>
                    <a:pt x="98" y="1123"/>
                  </a:cubicBezTo>
                  <a:cubicBezTo>
                    <a:pt x="0" y="1490"/>
                    <a:pt x="71" y="2822"/>
                    <a:pt x="240" y="4117"/>
                  </a:cubicBezTo>
                  <a:cubicBezTo>
                    <a:pt x="267" y="4299"/>
                    <a:pt x="280" y="4467"/>
                    <a:pt x="307" y="4636"/>
                  </a:cubicBezTo>
                  <a:cubicBezTo>
                    <a:pt x="351" y="4929"/>
                    <a:pt x="408" y="5212"/>
                    <a:pt x="462" y="5479"/>
                  </a:cubicBezTo>
                  <a:cubicBezTo>
                    <a:pt x="560" y="5958"/>
                    <a:pt x="715" y="6335"/>
                    <a:pt x="884" y="6632"/>
                  </a:cubicBezTo>
                  <a:cubicBezTo>
                    <a:pt x="1265" y="7276"/>
                    <a:pt x="1727" y="7559"/>
                    <a:pt x="1841" y="7741"/>
                  </a:cubicBezTo>
                  <a:cubicBezTo>
                    <a:pt x="2010" y="7994"/>
                    <a:pt x="2401" y="8877"/>
                    <a:pt x="2330" y="9076"/>
                  </a:cubicBezTo>
                  <a:cubicBezTo>
                    <a:pt x="2246" y="9272"/>
                    <a:pt x="2134" y="9889"/>
                    <a:pt x="2134" y="9889"/>
                  </a:cubicBezTo>
                  <a:cubicBezTo>
                    <a:pt x="3662" y="10573"/>
                    <a:pt x="5041" y="10734"/>
                    <a:pt x="5996" y="10734"/>
                  </a:cubicBezTo>
                  <a:cubicBezTo>
                    <a:pt x="6824" y="10734"/>
                    <a:pt x="7334" y="10613"/>
                    <a:pt x="7347" y="10607"/>
                  </a:cubicBezTo>
                  <a:cubicBezTo>
                    <a:pt x="7360" y="10593"/>
                    <a:pt x="7471" y="10003"/>
                    <a:pt x="7303" y="9187"/>
                  </a:cubicBezTo>
                  <a:cubicBezTo>
                    <a:pt x="7219" y="8779"/>
                    <a:pt x="7219" y="8317"/>
                    <a:pt x="7249" y="7839"/>
                  </a:cubicBezTo>
                  <a:cubicBezTo>
                    <a:pt x="7276" y="7360"/>
                    <a:pt x="7333" y="6868"/>
                    <a:pt x="7360" y="6419"/>
                  </a:cubicBezTo>
                  <a:cubicBezTo>
                    <a:pt x="7417" y="5829"/>
                    <a:pt x="7640" y="5536"/>
                    <a:pt x="7795" y="5169"/>
                  </a:cubicBezTo>
                  <a:cubicBezTo>
                    <a:pt x="7866" y="4973"/>
                    <a:pt x="7923" y="4747"/>
                    <a:pt x="7910" y="4454"/>
                  </a:cubicBezTo>
                  <a:cubicBezTo>
                    <a:pt x="7893" y="4171"/>
                    <a:pt x="7893" y="3962"/>
                    <a:pt x="7910" y="3780"/>
                  </a:cubicBezTo>
                  <a:cubicBezTo>
                    <a:pt x="7923" y="3598"/>
                    <a:pt x="7937" y="3456"/>
                    <a:pt x="7950" y="3287"/>
                  </a:cubicBezTo>
                  <a:cubicBezTo>
                    <a:pt x="7950" y="3230"/>
                    <a:pt x="7950" y="3190"/>
                    <a:pt x="7964" y="3132"/>
                  </a:cubicBezTo>
                  <a:cubicBezTo>
                    <a:pt x="7964" y="3092"/>
                    <a:pt x="7964" y="3035"/>
                    <a:pt x="7977" y="2964"/>
                  </a:cubicBezTo>
                  <a:lnTo>
                    <a:pt x="7977" y="2670"/>
                  </a:lnTo>
                  <a:cubicBezTo>
                    <a:pt x="7994" y="1895"/>
                    <a:pt x="7852" y="1136"/>
                    <a:pt x="7165" y="688"/>
                  </a:cubicBezTo>
                  <a:cubicBezTo>
                    <a:pt x="6898" y="506"/>
                    <a:pt x="6490" y="395"/>
                    <a:pt x="6109" y="324"/>
                  </a:cubicBezTo>
                  <a:cubicBezTo>
                    <a:pt x="6069" y="310"/>
                    <a:pt x="6012" y="310"/>
                    <a:pt x="5954" y="294"/>
                  </a:cubicBezTo>
                  <a:lnTo>
                    <a:pt x="5914" y="294"/>
                  </a:lnTo>
                  <a:cubicBezTo>
                    <a:pt x="5449" y="226"/>
                    <a:pt x="5071" y="209"/>
                    <a:pt x="5071" y="209"/>
                  </a:cubicBezTo>
                  <a:cubicBezTo>
                    <a:pt x="5071" y="209"/>
                    <a:pt x="3412" y="0"/>
                    <a:pt x="2724" y="0"/>
                  </a:cubicBezTo>
                  <a:close/>
                </a:path>
              </a:pathLst>
            </a:custGeom>
            <a:solidFill>
              <a:srgbClr val="E33B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46"/>
            <p:cNvSpPr/>
            <p:nvPr/>
          </p:nvSpPr>
          <p:spPr>
            <a:xfrm>
              <a:off x="7662854" y="2807759"/>
              <a:ext cx="300245" cy="679903"/>
            </a:xfrm>
            <a:custGeom>
              <a:avLst/>
              <a:gdLst/>
              <a:ahLst/>
              <a:cxnLst/>
              <a:rect l="l" t="t" r="r" b="b"/>
              <a:pathLst>
                <a:path w="1656" h="3750" extrusionOk="0">
                  <a:moveTo>
                    <a:pt x="813" y="1881"/>
                  </a:moveTo>
                  <a:cubicBezTo>
                    <a:pt x="884" y="1881"/>
                    <a:pt x="928" y="1895"/>
                    <a:pt x="968" y="1925"/>
                  </a:cubicBezTo>
                  <a:cubicBezTo>
                    <a:pt x="1053" y="1996"/>
                    <a:pt x="1083" y="2094"/>
                    <a:pt x="1083" y="2192"/>
                  </a:cubicBezTo>
                  <a:lnTo>
                    <a:pt x="1083" y="2866"/>
                  </a:lnTo>
                  <a:cubicBezTo>
                    <a:pt x="1083" y="2964"/>
                    <a:pt x="1066" y="3034"/>
                    <a:pt x="1012" y="3092"/>
                  </a:cubicBezTo>
                  <a:cubicBezTo>
                    <a:pt x="968" y="3159"/>
                    <a:pt x="897" y="3190"/>
                    <a:pt x="813" y="3190"/>
                  </a:cubicBezTo>
                  <a:cubicBezTo>
                    <a:pt x="715" y="3190"/>
                    <a:pt x="645" y="3159"/>
                    <a:pt x="604" y="3092"/>
                  </a:cubicBezTo>
                  <a:cubicBezTo>
                    <a:pt x="560" y="3034"/>
                    <a:pt x="533" y="2964"/>
                    <a:pt x="533" y="2866"/>
                  </a:cubicBezTo>
                  <a:lnTo>
                    <a:pt x="533" y="2205"/>
                  </a:lnTo>
                  <a:cubicBezTo>
                    <a:pt x="533" y="2121"/>
                    <a:pt x="560" y="2050"/>
                    <a:pt x="591" y="1996"/>
                  </a:cubicBezTo>
                  <a:cubicBezTo>
                    <a:pt x="645" y="1925"/>
                    <a:pt x="715" y="1881"/>
                    <a:pt x="813" y="1881"/>
                  </a:cubicBezTo>
                  <a:close/>
                  <a:moveTo>
                    <a:pt x="830" y="0"/>
                  </a:moveTo>
                  <a:cubicBezTo>
                    <a:pt x="702" y="0"/>
                    <a:pt x="591" y="27"/>
                    <a:pt x="493" y="71"/>
                  </a:cubicBezTo>
                  <a:cubicBezTo>
                    <a:pt x="338" y="142"/>
                    <a:pt x="210" y="253"/>
                    <a:pt x="125" y="395"/>
                  </a:cubicBezTo>
                  <a:cubicBezTo>
                    <a:pt x="41" y="533"/>
                    <a:pt x="1" y="701"/>
                    <a:pt x="1" y="884"/>
                  </a:cubicBezTo>
                  <a:lnTo>
                    <a:pt x="1" y="2879"/>
                  </a:lnTo>
                  <a:cubicBezTo>
                    <a:pt x="1" y="3119"/>
                    <a:pt x="71" y="3328"/>
                    <a:pt x="223" y="3496"/>
                  </a:cubicBezTo>
                  <a:cubicBezTo>
                    <a:pt x="378" y="3665"/>
                    <a:pt x="591" y="3749"/>
                    <a:pt x="830" y="3749"/>
                  </a:cubicBezTo>
                  <a:cubicBezTo>
                    <a:pt x="1053" y="3749"/>
                    <a:pt x="1251" y="3682"/>
                    <a:pt x="1403" y="3527"/>
                  </a:cubicBezTo>
                  <a:cubicBezTo>
                    <a:pt x="1558" y="3358"/>
                    <a:pt x="1642" y="3159"/>
                    <a:pt x="1656" y="2937"/>
                  </a:cubicBezTo>
                  <a:lnTo>
                    <a:pt x="1656" y="2303"/>
                  </a:lnTo>
                  <a:cubicBezTo>
                    <a:pt x="1656" y="2037"/>
                    <a:pt x="1616" y="1828"/>
                    <a:pt x="1504" y="1686"/>
                  </a:cubicBezTo>
                  <a:cubicBezTo>
                    <a:pt x="1376" y="1517"/>
                    <a:pt x="1194" y="1433"/>
                    <a:pt x="955" y="1433"/>
                  </a:cubicBezTo>
                  <a:cubicBezTo>
                    <a:pt x="800" y="1433"/>
                    <a:pt x="661" y="1490"/>
                    <a:pt x="533" y="1602"/>
                  </a:cubicBezTo>
                  <a:lnTo>
                    <a:pt x="533" y="870"/>
                  </a:lnTo>
                  <a:cubicBezTo>
                    <a:pt x="533" y="772"/>
                    <a:pt x="560" y="701"/>
                    <a:pt x="604" y="648"/>
                  </a:cubicBezTo>
                  <a:cubicBezTo>
                    <a:pt x="661" y="577"/>
                    <a:pt x="715" y="546"/>
                    <a:pt x="813" y="546"/>
                  </a:cubicBezTo>
                  <a:cubicBezTo>
                    <a:pt x="897" y="546"/>
                    <a:pt x="968" y="577"/>
                    <a:pt x="1012" y="648"/>
                  </a:cubicBezTo>
                  <a:cubicBezTo>
                    <a:pt x="1066" y="701"/>
                    <a:pt x="1083" y="772"/>
                    <a:pt x="1083" y="870"/>
                  </a:cubicBezTo>
                  <a:lnTo>
                    <a:pt x="1083" y="954"/>
                  </a:lnTo>
                  <a:lnTo>
                    <a:pt x="1656" y="954"/>
                  </a:lnTo>
                  <a:lnTo>
                    <a:pt x="1656" y="884"/>
                  </a:lnTo>
                  <a:cubicBezTo>
                    <a:pt x="1656" y="631"/>
                    <a:pt x="1589" y="435"/>
                    <a:pt x="1433" y="267"/>
                  </a:cubicBezTo>
                  <a:cubicBezTo>
                    <a:pt x="1278" y="85"/>
                    <a:pt x="1066" y="0"/>
                    <a:pt x="830" y="0"/>
                  </a:cubicBezTo>
                  <a:close/>
                </a:path>
              </a:pathLst>
            </a:custGeom>
            <a:solidFill>
              <a:srgbClr val="FFD3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46"/>
            <p:cNvSpPr/>
            <p:nvPr/>
          </p:nvSpPr>
          <p:spPr>
            <a:xfrm>
              <a:off x="8008789" y="2807759"/>
              <a:ext cx="303509" cy="679903"/>
            </a:xfrm>
            <a:custGeom>
              <a:avLst/>
              <a:gdLst/>
              <a:ahLst/>
              <a:cxnLst/>
              <a:rect l="l" t="t" r="r" b="b"/>
              <a:pathLst>
                <a:path w="1674" h="3750" extrusionOk="0">
                  <a:moveTo>
                    <a:pt x="844" y="563"/>
                  </a:moveTo>
                  <a:cubicBezTo>
                    <a:pt x="945" y="563"/>
                    <a:pt x="999" y="590"/>
                    <a:pt x="1056" y="661"/>
                  </a:cubicBezTo>
                  <a:cubicBezTo>
                    <a:pt x="1097" y="715"/>
                    <a:pt x="1127" y="799"/>
                    <a:pt x="1127" y="884"/>
                  </a:cubicBezTo>
                  <a:lnTo>
                    <a:pt x="1127" y="1558"/>
                  </a:lnTo>
                  <a:cubicBezTo>
                    <a:pt x="1127" y="1575"/>
                    <a:pt x="1127" y="1615"/>
                    <a:pt x="1113" y="1659"/>
                  </a:cubicBezTo>
                  <a:cubicBezTo>
                    <a:pt x="1070" y="1811"/>
                    <a:pt x="985" y="1881"/>
                    <a:pt x="844" y="1881"/>
                  </a:cubicBezTo>
                  <a:cubicBezTo>
                    <a:pt x="776" y="1881"/>
                    <a:pt x="732" y="1868"/>
                    <a:pt x="692" y="1828"/>
                  </a:cubicBezTo>
                  <a:cubicBezTo>
                    <a:pt x="608" y="1757"/>
                    <a:pt x="577" y="1672"/>
                    <a:pt x="577" y="1558"/>
                  </a:cubicBezTo>
                  <a:lnTo>
                    <a:pt x="577" y="884"/>
                  </a:lnTo>
                  <a:cubicBezTo>
                    <a:pt x="577" y="799"/>
                    <a:pt x="591" y="715"/>
                    <a:pt x="648" y="661"/>
                  </a:cubicBezTo>
                  <a:cubicBezTo>
                    <a:pt x="692" y="590"/>
                    <a:pt x="759" y="563"/>
                    <a:pt x="844" y="563"/>
                  </a:cubicBezTo>
                  <a:close/>
                  <a:moveTo>
                    <a:pt x="830" y="0"/>
                  </a:moveTo>
                  <a:cubicBezTo>
                    <a:pt x="719" y="0"/>
                    <a:pt x="608" y="14"/>
                    <a:pt x="507" y="71"/>
                  </a:cubicBezTo>
                  <a:cubicBezTo>
                    <a:pt x="355" y="125"/>
                    <a:pt x="240" y="226"/>
                    <a:pt x="142" y="364"/>
                  </a:cubicBezTo>
                  <a:cubicBezTo>
                    <a:pt x="58" y="506"/>
                    <a:pt x="18" y="661"/>
                    <a:pt x="1" y="830"/>
                  </a:cubicBezTo>
                  <a:lnTo>
                    <a:pt x="1" y="1460"/>
                  </a:lnTo>
                  <a:cubicBezTo>
                    <a:pt x="1" y="1713"/>
                    <a:pt x="58" y="1925"/>
                    <a:pt x="156" y="2080"/>
                  </a:cubicBezTo>
                  <a:cubicBezTo>
                    <a:pt x="284" y="2249"/>
                    <a:pt x="466" y="2333"/>
                    <a:pt x="705" y="2333"/>
                  </a:cubicBezTo>
                  <a:cubicBezTo>
                    <a:pt x="861" y="2333"/>
                    <a:pt x="999" y="2276"/>
                    <a:pt x="1127" y="2165"/>
                  </a:cubicBezTo>
                  <a:lnTo>
                    <a:pt x="1127" y="2893"/>
                  </a:lnTo>
                  <a:cubicBezTo>
                    <a:pt x="1127" y="2977"/>
                    <a:pt x="1097" y="3061"/>
                    <a:pt x="1056" y="3119"/>
                  </a:cubicBezTo>
                  <a:cubicBezTo>
                    <a:pt x="999" y="3176"/>
                    <a:pt x="945" y="3203"/>
                    <a:pt x="844" y="3203"/>
                  </a:cubicBezTo>
                  <a:cubicBezTo>
                    <a:pt x="759" y="3203"/>
                    <a:pt x="692" y="3176"/>
                    <a:pt x="648" y="3119"/>
                  </a:cubicBezTo>
                  <a:cubicBezTo>
                    <a:pt x="591" y="3061"/>
                    <a:pt x="577" y="2977"/>
                    <a:pt x="577" y="2893"/>
                  </a:cubicBezTo>
                  <a:lnTo>
                    <a:pt x="577" y="2795"/>
                  </a:lnTo>
                  <a:lnTo>
                    <a:pt x="1" y="2795"/>
                  </a:lnTo>
                  <a:lnTo>
                    <a:pt x="1" y="2879"/>
                  </a:lnTo>
                  <a:cubicBezTo>
                    <a:pt x="1" y="3119"/>
                    <a:pt x="72" y="3328"/>
                    <a:pt x="227" y="3496"/>
                  </a:cubicBezTo>
                  <a:cubicBezTo>
                    <a:pt x="395" y="3665"/>
                    <a:pt x="591" y="3749"/>
                    <a:pt x="830" y="3749"/>
                  </a:cubicBezTo>
                  <a:cubicBezTo>
                    <a:pt x="945" y="3749"/>
                    <a:pt x="1029" y="3736"/>
                    <a:pt x="1127" y="3709"/>
                  </a:cubicBezTo>
                  <a:cubicBezTo>
                    <a:pt x="1154" y="3230"/>
                    <a:pt x="1211" y="2738"/>
                    <a:pt x="1238" y="2289"/>
                  </a:cubicBezTo>
                  <a:cubicBezTo>
                    <a:pt x="1295" y="1699"/>
                    <a:pt x="1518" y="1406"/>
                    <a:pt x="1673" y="1039"/>
                  </a:cubicBezTo>
                  <a:lnTo>
                    <a:pt x="1673" y="884"/>
                  </a:lnTo>
                  <a:cubicBezTo>
                    <a:pt x="1673" y="631"/>
                    <a:pt x="1589" y="435"/>
                    <a:pt x="1434" y="267"/>
                  </a:cubicBezTo>
                  <a:cubicBezTo>
                    <a:pt x="1282" y="85"/>
                    <a:pt x="1070" y="0"/>
                    <a:pt x="830" y="0"/>
                  </a:cubicBezTo>
                  <a:close/>
                </a:path>
              </a:pathLst>
            </a:custGeom>
            <a:solidFill>
              <a:srgbClr val="FFD3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46"/>
            <p:cNvSpPr/>
            <p:nvPr/>
          </p:nvSpPr>
          <p:spPr>
            <a:xfrm>
              <a:off x="6942157" y="2621194"/>
              <a:ext cx="1398243" cy="278307"/>
            </a:xfrm>
            <a:custGeom>
              <a:avLst/>
              <a:gdLst/>
              <a:ahLst/>
              <a:cxnLst/>
              <a:rect l="l" t="t" r="r" b="b"/>
              <a:pathLst>
                <a:path w="7712" h="1535" extrusionOk="0">
                  <a:moveTo>
                    <a:pt x="5794" y="1"/>
                  </a:moveTo>
                  <a:cubicBezTo>
                    <a:pt x="4435" y="1"/>
                    <a:pt x="2526" y="229"/>
                    <a:pt x="1" y="1016"/>
                  </a:cubicBezTo>
                  <a:cubicBezTo>
                    <a:pt x="28" y="1198"/>
                    <a:pt x="41" y="1366"/>
                    <a:pt x="68" y="1535"/>
                  </a:cubicBezTo>
                  <a:cubicBezTo>
                    <a:pt x="2560" y="708"/>
                    <a:pt x="4426" y="475"/>
                    <a:pt x="5745" y="475"/>
                  </a:cubicBezTo>
                  <a:cubicBezTo>
                    <a:pt x="6621" y="475"/>
                    <a:pt x="7255" y="578"/>
                    <a:pt x="7671" y="679"/>
                  </a:cubicBezTo>
                  <a:cubicBezTo>
                    <a:pt x="7684" y="497"/>
                    <a:pt x="7698" y="355"/>
                    <a:pt x="7711" y="186"/>
                  </a:cubicBezTo>
                  <a:cubicBezTo>
                    <a:pt x="7275" y="89"/>
                    <a:pt x="6641" y="1"/>
                    <a:pt x="5794" y="1"/>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46"/>
            <p:cNvSpPr/>
            <p:nvPr/>
          </p:nvSpPr>
          <p:spPr>
            <a:xfrm>
              <a:off x="6890847" y="2061316"/>
              <a:ext cx="647449" cy="1200074"/>
            </a:xfrm>
            <a:custGeom>
              <a:avLst/>
              <a:gdLst/>
              <a:ahLst/>
              <a:cxnLst/>
              <a:rect l="l" t="t" r="r" b="b"/>
              <a:pathLst>
                <a:path w="3571" h="6619" extrusionOk="0">
                  <a:moveTo>
                    <a:pt x="2475" y="1"/>
                  </a:moveTo>
                  <a:cubicBezTo>
                    <a:pt x="1784" y="112"/>
                    <a:pt x="267" y="648"/>
                    <a:pt x="142" y="1110"/>
                  </a:cubicBezTo>
                  <a:cubicBezTo>
                    <a:pt x="1" y="1602"/>
                    <a:pt x="183" y="3935"/>
                    <a:pt x="506" y="5466"/>
                  </a:cubicBezTo>
                  <a:cubicBezTo>
                    <a:pt x="604" y="5945"/>
                    <a:pt x="759" y="6322"/>
                    <a:pt x="928" y="6619"/>
                  </a:cubicBezTo>
                  <a:cubicBezTo>
                    <a:pt x="1322" y="6140"/>
                    <a:pt x="1841" y="5368"/>
                    <a:pt x="2081" y="4596"/>
                  </a:cubicBezTo>
                  <a:cubicBezTo>
                    <a:pt x="2418" y="3500"/>
                    <a:pt x="3318" y="3163"/>
                    <a:pt x="3318" y="3163"/>
                  </a:cubicBezTo>
                  <a:cubicBezTo>
                    <a:pt x="3554" y="2627"/>
                    <a:pt x="3571" y="1926"/>
                    <a:pt x="3571" y="1926"/>
                  </a:cubicBezTo>
                  <a:cubicBezTo>
                    <a:pt x="3554" y="719"/>
                    <a:pt x="2880" y="213"/>
                    <a:pt x="2475" y="1"/>
                  </a:cubicBezTo>
                  <a:close/>
                </a:path>
              </a:pathLst>
            </a:custGeom>
            <a:solidFill>
              <a:srgbClr val="000000">
                <a:alpha val="251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46"/>
            <p:cNvSpPr/>
            <p:nvPr/>
          </p:nvSpPr>
          <p:spPr>
            <a:xfrm>
              <a:off x="7978329" y="2112082"/>
              <a:ext cx="366966" cy="484272"/>
            </a:xfrm>
            <a:custGeom>
              <a:avLst/>
              <a:gdLst/>
              <a:ahLst/>
              <a:cxnLst/>
              <a:rect l="l" t="t" r="r" b="b"/>
              <a:pathLst>
                <a:path w="2024" h="2671" extrusionOk="0">
                  <a:moveTo>
                    <a:pt x="0" y="1"/>
                  </a:moveTo>
                  <a:cubicBezTo>
                    <a:pt x="199" y="550"/>
                    <a:pt x="900" y="1686"/>
                    <a:pt x="1379" y="2081"/>
                  </a:cubicBezTo>
                  <a:cubicBezTo>
                    <a:pt x="1659" y="2293"/>
                    <a:pt x="1871" y="2516"/>
                    <a:pt x="2023" y="2671"/>
                  </a:cubicBezTo>
                  <a:lnTo>
                    <a:pt x="2023" y="2377"/>
                  </a:lnTo>
                  <a:lnTo>
                    <a:pt x="2023" y="2054"/>
                  </a:lnTo>
                  <a:cubicBezTo>
                    <a:pt x="1983" y="1393"/>
                    <a:pt x="1801" y="776"/>
                    <a:pt x="1211" y="395"/>
                  </a:cubicBezTo>
                  <a:cubicBezTo>
                    <a:pt x="985" y="226"/>
                    <a:pt x="648" y="129"/>
                    <a:pt x="324" y="58"/>
                  </a:cubicBezTo>
                  <a:cubicBezTo>
                    <a:pt x="270" y="44"/>
                    <a:pt x="213" y="44"/>
                    <a:pt x="155" y="31"/>
                  </a:cubicBezTo>
                  <a:cubicBezTo>
                    <a:pt x="101" y="17"/>
                    <a:pt x="58" y="17"/>
                    <a:pt x="0" y="1"/>
                  </a:cubicBezTo>
                  <a:close/>
                </a:path>
              </a:pathLst>
            </a:custGeom>
            <a:solidFill>
              <a:srgbClr val="EC1C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46"/>
            <p:cNvSpPr/>
            <p:nvPr/>
          </p:nvSpPr>
          <p:spPr>
            <a:xfrm>
              <a:off x="8006432" y="2117522"/>
              <a:ext cx="338864" cy="509474"/>
            </a:xfrm>
            <a:custGeom>
              <a:avLst/>
              <a:gdLst/>
              <a:ahLst/>
              <a:cxnLst/>
              <a:rect l="l" t="t" r="r" b="b"/>
              <a:pathLst>
                <a:path w="1869" h="2810" extrusionOk="0">
                  <a:moveTo>
                    <a:pt x="0" y="1"/>
                  </a:moveTo>
                  <a:cubicBezTo>
                    <a:pt x="142" y="240"/>
                    <a:pt x="267" y="591"/>
                    <a:pt x="226" y="999"/>
                  </a:cubicBezTo>
                  <a:cubicBezTo>
                    <a:pt x="789" y="2037"/>
                    <a:pt x="1531" y="2600"/>
                    <a:pt x="1855" y="2809"/>
                  </a:cubicBezTo>
                  <a:cubicBezTo>
                    <a:pt x="1855" y="2769"/>
                    <a:pt x="1855" y="2712"/>
                    <a:pt x="1868" y="2641"/>
                  </a:cubicBezTo>
                  <a:lnTo>
                    <a:pt x="1868" y="2347"/>
                  </a:lnTo>
                  <a:lnTo>
                    <a:pt x="1868" y="2192"/>
                  </a:lnTo>
                  <a:lnTo>
                    <a:pt x="1868" y="2162"/>
                  </a:lnTo>
                  <a:lnTo>
                    <a:pt x="1868" y="2037"/>
                  </a:lnTo>
                  <a:lnTo>
                    <a:pt x="1868" y="2024"/>
                  </a:lnTo>
                  <a:lnTo>
                    <a:pt x="1868" y="2010"/>
                  </a:lnTo>
                  <a:cubicBezTo>
                    <a:pt x="1855" y="1909"/>
                    <a:pt x="1855" y="1811"/>
                    <a:pt x="1841" y="1714"/>
                  </a:cubicBezTo>
                  <a:cubicBezTo>
                    <a:pt x="1841" y="1700"/>
                    <a:pt x="1828" y="1673"/>
                    <a:pt x="1828" y="1656"/>
                  </a:cubicBezTo>
                  <a:cubicBezTo>
                    <a:pt x="1828" y="1629"/>
                    <a:pt x="1828" y="1616"/>
                    <a:pt x="1814" y="1589"/>
                  </a:cubicBezTo>
                  <a:cubicBezTo>
                    <a:pt x="1814" y="1572"/>
                    <a:pt x="1814" y="1545"/>
                    <a:pt x="1801" y="1518"/>
                  </a:cubicBezTo>
                  <a:cubicBezTo>
                    <a:pt x="1801" y="1505"/>
                    <a:pt x="1801" y="1488"/>
                    <a:pt x="1784" y="1461"/>
                  </a:cubicBezTo>
                  <a:cubicBezTo>
                    <a:pt x="1784" y="1447"/>
                    <a:pt x="1784" y="1420"/>
                    <a:pt x="1770" y="1390"/>
                  </a:cubicBezTo>
                  <a:cubicBezTo>
                    <a:pt x="1770" y="1376"/>
                    <a:pt x="1757" y="1363"/>
                    <a:pt x="1757" y="1336"/>
                  </a:cubicBezTo>
                  <a:cubicBezTo>
                    <a:pt x="1757" y="1319"/>
                    <a:pt x="1743" y="1292"/>
                    <a:pt x="1743" y="1279"/>
                  </a:cubicBezTo>
                  <a:cubicBezTo>
                    <a:pt x="1730" y="1252"/>
                    <a:pt x="1730" y="1235"/>
                    <a:pt x="1716" y="1221"/>
                  </a:cubicBezTo>
                  <a:cubicBezTo>
                    <a:pt x="1716" y="1194"/>
                    <a:pt x="1700" y="1167"/>
                    <a:pt x="1686" y="1151"/>
                  </a:cubicBezTo>
                  <a:cubicBezTo>
                    <a:pt x="1686" y="1124"/>
                    <a:pt x="1673" y="1110"/>
                    <a:pt x="1673" y="1097"/>
                  </a:cubicBezTo>
                  <a:cubicBezTo>
                    <a:pt x="1659" y="1053"/>
                    <a:pt x="1646" y="1026"/>
                    <a:pt x="1615" y="982"/>
                  </a:cubicBezTo>
                  <a:cubicBezTo>
                    <a:pt x="1615" y="969"/>
                    <a:pt x="1602" y="969"/>
                    <a:pt x="1602" y="955"/>
                  </a:cubicBezTo>
                  <a:cubicBezTo>
                    <a:pt x="1588" y="928"/>
                    <a:pt x="1575" y="898"/>
                    <a:pt x="1561" y="871"/>
                  </a:cubicBezTo>
                  <a:cubicBezTo>
                    <a:pt x="1548" y="857"/>
                    <a:pt x="1531" y="844"/>
                    <a:pt x="1531" y="830"/>
                  </a:cubicBezTo>
                  <a:cubicBezTo>
                    <a:pt x="1517" y="813"/>
                    <a:pt x="1504" y="786"/>
                    <a:pt x="1491" y="773"/>
                  </a:cubicBezTo>
                  <a:lnTo>
                    <a:pt x="1447" y="729"/>
                  </a:lnTo>
                  <a:cubicBezTo>
                    <a:pt x="1433" y="702"/>
                    <a:pt x="1420" y="689"/>
                    <a:pt x="1406" y="675"/>
                  </a:cubicBezTo>
                  <a:cubicBezTo>
                    <a:pt x="1393" y="645"/>
                    <a:pt x="1379" y="631"/>
                    <a:pt x="1362" y="618"/>
                  </a:cubicBezTo>
                  <a:cubicBezTo>
                    <a:pt x="1349" y="604"/>
                    <a:pt x="1335" y="591"/>
                    <a:pt x="1322" y="577"/>
                  </a:cubicBezTo>
                  <a:cubicBezTo>
                    <a:pt x="1308" y="561"/>
                    <a:pt x="1295" y="547"/>
                    <a:pt x="1278" y="534"/>
                  </a:cubicBezTo>
                  <a:cubicBezTo>
                    <a:pt x="1251" y="507"/>
                    <a:pt x="1238" y="493"/>
                    <a:pt x="1211" y="476"/>
                  </a:cubicBezTo>
                  <a:cubicBezTo>
                    <a:pt x="1194" y="463"/>
                    <a:pt x="1180" y="449"/>
                    <a:pt x="1167" y="436"/>
                  </a:cubicBezTo>
                  <a:cubicBezTo>
                    <a:pt x="1140" y="409"/>
                    <a:pt x="1096" y="392"/>
                    <a:pt x="1056" y="365"/>
                  </a:cubicBezTo>
                  <a:cubicBezTo>
                    <a:pt x="1025" y="338"/>
                    <a:pt x="998" y="325"/>
                    <a:pt x="958" y="294"/>
                  </a:cubicBezTo>
                  <a:cubicBezTo>
                    <a:pt x="941" y="294"/>
                    <a:pt x="927" y="281"/>
                    <a:pt x="927" y="281"/>
                  </a:cubicBezTo>
                  <a:cubicBezTo>
                    <a:pt x="901" y="267"/>
                    <a:pt x="874" y="254"/>
                    <a:pt x="843" y="240"/>
                  </a:cubicBezTo>
                  <a:cubicBezTo>
                    <a:pt x="830" y="240"/>
                    <a:pt x="816" y="223"/>
                    <a:pt x="803" y="223"/>
                  </a:cubicBezTo>
                  <a:cubicBezTo>
                    <a:pt x="772" y="210"/>
                    <a:pt x="759" y="196"/>
                    <a:pt x="732" y="196"/>
                  </a:cubicBezTo>
                  <a:cubicBezTo>
                    <a:pt x="718" y="183"/>
                    <a:pt x="688" y="183"/>
                    <a:pt x="675" y="169"/>
                  </a:cubicBezTo>
                  <a:cubicBezTo>
                    <a:pt x="648" y="169"/>
                    <a:pt x="634" y="156"/>
                    <a:pt x="604" y="139"/>
                  </a:cubicBezTo>
                  <a:cubicBezTo>
                    <a:pt x="590" y="139"/>
                    <a:pt x="563" y="139"/>
                    <a:pt x="550" y="126"/>
                  </a:cubicBezTo>
                  <a:cubicBezTo>
                    <a:pt x="520" y="126"/>
                    <a:pt x="493" y="112"/>
                    <a:pt x="479" y="112"/>
                  </a:cubicBezTo>
                  <a:cubicBezTo>
                    <a:pt x="452" y="99"/>
                    <a:pt x="435" y="99"/>
                    <a:pt x="422" y="85"/>
                  </a:cubicBezTo>
                  <a:cubicBezTo>
                    <a:pt x="381" y="85"/>
                    <a:pt x="351" y="72"/>
                    <a:pt x="311" y="55"/>
                  </a:cubicBezTo>
                  <a:cubicBezTo>
                    <a:pt x="284" y="55"/>
                    <a:pt x="267" y="55"/>
                    <a:pt x="240" y="41"/>
                  </a:cubicBezTo>
                  <a:cubicBezTo>
                    <a:pt x="213" y="41"/>
                    <a:pt x="199" y="28"/>
                    <a:pt x="169" y="28"/>
                  </a:cubicBezTo>
                  <a:cubicBezTo>
                    <a:pt x="115" y="14"/>
                    <a:pt x="58" y="1"/>
                    <a:pt x="0" y="1"/>
                  </a:cubicBezTo>
                  <a:close/>
                </a:path>
              </a:pathLst>
            </a:custGeom>
            <a:solidFill>
              <a:srgbClr val="000000">
                <a:alpha val="251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46"/>
            <p:cNvSpPr/>
            <p:nvPr/>
          </p:nvSpPr>
          <p:spPr>
            <a:xfrm>
              <a:off x="7379833" y="2058959"/>
              <a:ext cx="675008" cy="511831"/>
            </a:xfrm>
            <a:custGeom>
              <a:avLst/>
              <a:gdLst/>
              <a:ahLst/>
              <a:cxnLst/>
              <a:rect l="l" t="t" r="r" b="b"/>
              <a:pathLst>
                <a:path w="3723" h="2823" extrusionOk="0">
                  <a:moveTo>
                    <a:pt x="71" y="0"/>
                  </a:moveTo>
                  <a:cubicBezTo>
                    <a:pt x="1" y="253"/>
                    <a:pt x="1" y="604"/>
                    <a:pt x="338" y="1025"/>
                  </a:cubicBezTo>
                  <a:cubicBezTo>
                    <a:pt x="999" y="1841"/>
                    <a:pt x="3177" y="2822"/>
                    <a:pt x="3177" y="2822"/>
                  </a:cubicBezTo>
                  <a:cubicBezTo>
                    <a:pt x="3177" y="2822"/>
                    <a:pt x="3429" y="2529"/>
                    <a:pt x="3638" y="1558"/>
                  </a:cubicBezTo>
                  <a:cubicBezTo>
                    <a:pt x="3669" y="1474"/>
                    <a:pt x="3682" y="1406"/>
                    <a:pt x="3682" y="1322"/>
                  </a:cubicBezTo>
                  <a:cubicBezTo>
                    <a:pt x="3723" y="914"/>
                    <a:pt x="3598" y="563"/>
                    <a:pt x="3456" y="324"/>
                  </a:cubicBezTo>
                  <a:cubicBezTo>
                    <a:pt x="2910" y="226"/>
                    <a:pt x="2418" y="209"/>
                    <a:pt x="2418" y="209"/>
                  </a:cubicBezTo>
                  <a:cubicBezTo>
                    <a:pt x="2418" y="209"/>
                    <a:pt x="759" y="0"/>
                    <a:pt x="71" y="0"/>
                  </a:cubicBezTo>
                  <a:close/>
                </a:path>
              </a:pathLst>
            </a:custGeom>
            <a:solidFill>
              <a:srgbClr val="0B5C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46"/>
            <p:cNvSpPr/>
            <p:nvPr/>
          </p:nvSpPr>
          <p:spPr>
            <a:xfrm>
              <a:off x="8036892" y="2122417"/>
              <a:ext cx="308404" cy="362071"/>
            </a:xfrm>
            <a:custGeom>
              <a:avLst/>
              <a:gdLst/>
              <a:ahLst/>
              <a:cxnLst/>
              <a:rect l="l" t="t" r="r" b="b"/>
              <a:pathLst>
                <a:path w="1701" h="1997" extrusionOk="0">
                  <a:moveTo>
                    <a:pt x="1" y="1"/>
                  </a:moveTo>
                  <a:lnTo>
                    <a:pt x="1" y="1"/>
                  </a:lnTo>
                  <a:cubicBezTo>
                    <a:pt x="284" y="409"/>
                    <a:pt x="675" y="985"/>
                    <a:pt x="942" y="1279"/>
                  </a:cubicBezTo>
                  <a:cubicBezTo>
                    <a:pt x="1154" y="1532"/>
                    <a:pt x="1464" y="1798"/>
                    <a:pt x="1700" y="1997"/>
                  </a:cubicBezTo>
                  <a:cubicBezTo>
                    <a:pt x="1660" y="1336"/>
                    <a:pt x="1478" y="719"/>
                    <a:pt x="888" y="338"/>
                  </a:cubicBezTo>
                  <a:cubicBezTo>
                    <a:pt x="662" y="169"/>
                    <a:pt x="325" y="72"/>
                    <a:pt x="1" y="1"/>
                  </a:cubicBezTo>
                  <a:close/>
                </a:path>
              </a:pathLst>
            </a:custGeom>
            <a:solidFill>
              <a:srgbClr val="E33B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46"/>
            <p:cNvSpPr/>
            <p:nvPr/>
          </p:nvSpPr>
          <p:spPr>
            <a:xfrm>
              <a:off x="6447731" y="2546132"/>
              <a:ext cx="797209" cy="696946"/>
            </a:xfrm>
            <a:custGeom>
              <a:avLst/>
              <a:gdLst/>
              <a:ahLst/>
              <a:cxnLst/>
              <a:rect l="l" t="t" r="r" b="b"/>
              <a:pathLst>
                <a:path w="4397" h="3844" extrusionOk="0">
                  <a:moveTo>
                    <a:pt x="2614" y="1"/>
                  </a:moveTo>
                  <a:cubicBezTo>
                    <a:pt x="2316" y="1"/>
                    <a:pt x="2138" y="68"/>
                    <a:pt x="2138" y="68"/>
                  </a:cubicBezTo>
                  <a:lnTo>
                    <a:pt x="2067" y="432"/>
                  </a:lnTo>
                  <a:lnTo>
                    <a:pt x="1996" y="530"/>
                  </a:lnTo>
                  <a:lnTo>
                    <a:pt x="1898" y="671"/>
                  </a:lnTo>
                  <a:cubicBezTo>
                    <a:pt x="435" y="1501"/>
                    <a:pt x="0" y="3031"/>
                    <a:pt x="0" y="3031"/>
                  </a:cubicBezTo>
                  <a:cubicBezTo>
                    <a:pt x="216" y="2953"/>
                    <a:pt x="417" y="2920"/>
                    <a:pt x="602" y="2920"/>
                  </a:cubicBezTo>
                  <a:cubicBezTo>
                    <a:pt x="1580" y="2920"/>
                    <a:pt x="2107" y="3844"/>
                    <a:pt x="2107" y="3844"/>
                  </a:cubicBezTo>
                  <a:cubicBezTo>
                    <a:pt x="3163" y="3227"/>
                    <a:pt x="3837" y="2300"/>
                    <a:pt x="4144" y="1780"/>
                  </a:cubicBezTo>
                  <a:cubicBezTo>
                    <a:pt x="4285" y="1554"/>
                    <a:pt x="4356" y="1399"/>
                    <a:pt x="4356" y="1399"/>
                  </a:cubicBezTo>
                  <a:lnTo>
                    <a:pt x="4397" y="742"/>
                  </a:lnTo>
                  <a:cubicBezTo>
                    <a:pt x="3672" y="129"/>
                    <a:pt x="3027" y="1"/>
                    <a:pt x="2614"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46"/>
            <p:cNvSpPr/>
            <p:nvPr/>
          </p:nvSpPr>
          <p:spPr>
            <a:xfrm>
              <a:off x="6809621" y="2546132"/>
              <a:ext cx="435319" cy="322909"/>
            </a:xfrm>
            <a:custGeom>
              <a:avLst/>
              <a:gdLst/>
              <a:ahLst/>
              <a:cxnLst/>
              <a:rect l="l" t="t" r="r" b="b"/>
              <a:pathLst>
                <a:path w="2401" h="1781" extrusionOk="0">
                  <a:moveTo>
                    <a:pt x="618" y="1"/>
                  </a:moveTo>
                  <a:cubicBezTo>
                    <a:pt x="320" y="1"/>
                    <a:pt x="142" y="68"/>
                    <a:pt x="142" y="68"/>
                  </a:cubicBezTo>
                  <a:lnTo>
                    <a:pt x="71" y="432"/>
                  </a:lnTo>
                  <a:lnTo>
                    <a:pt x="0" y="530"/>
                  </a:lnTo>
                  <a:cubicBezTo>
                    <a:pt x="57" y="525"/>
                    <a:pt x="113" y="522"/>
                    <a:pt x="167" y="522"/>
                  </a:cubicBezTo>
                  <a:cubicBezTo>
                    <a:pt x="1173" y="522"/>
                    <a:pt x="1870" y="1339"/>
                    <a:pt x="2148" y="1780"/>
                  </a:cubicBezTo>
                  <a:cubicBezTo>
                    <a:pt x="2289" y="1554"/>
                    <a:pt x="2360" y="1399"/>
                    <a:pt x="2360" y="1399"/>
                  </a:cubicBezTo>
                  <a:lnTo>
                    <a:pt x="2401" y="742"/>
                  </a:lnTo>
                  <a:cubicBezTo>
                    <a:pt x="1676" y="129"/>
                    <a:pt x="1031" y="1"/>
                    <a:pt x="618" y="1"/>
                  </a:cubicBezTo>
                  <a:close/>
                </a:path>
              </a:pathLst>
            </a:custGeom>
            <a:solidFill>
              <a:srgbClr val="000000">
                <a:alpha val="251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46"/>
            <p:cNvSpPr/>
            <p:nvPr/>
          </p:nvSpPr>
          <p:spPr>
            <a:xfrm>
              <a:off x="6715341" y="2022698"/>
              <a:ext cx="794852" cy="777265"/>
            </a:xfrm>
            <a:custGeom>
              <a:avLst/>
              <a:gdLst/>
              <a:ahLst/>
              <a:cxnLst/>
              <a:rect l="l" t="t" r="r" b="b"/>
              <a:pathLst>
                <a:path w="4384" h="4287" extrusionOk="0">
                  <a:moveTo>
                    <a:pt x="2343" y="1"/>
                  </a:moveTo>
                  <a:cubicBezTo>
                    <a:pt x="2133" y="1"/>
                    <a:pt x="1909" y="17"/>
                    <a:pt x="1673" y="45"/>
                  </a:cubicBezTo>
                  <a:cubicBezTo>
                    <a:pt x="1066" y="116"/>
                    <a:pt x="507" y="467"/>
                    <a:pt x="254" y="1057"/>
                  </a:cubicBezTo>
                  <a:cubicBezTo>
                    <a:pt x="1" y="1620"/>
                    <a:pt x="41" y="2392"/>
                    <a:pt x="591" y="3319"/>
                  </a:cubicBezTo>
                  <a:cubicBezTo>
                    <a:pt x="591" y="3319"/>
                    <a:pt x="769" y="3243"/>
                    <a:pt x="1057" y="3243"/>
                  </a:cubicBezTo>
                  <a:cubicBezTo>
                    <a:pt x="1492" y="3243"/>
                    <a:pt x="2178" y="3416"/>
                    <a:pt x="2880" y="4286"/>
                  </a:cubicBezTo>
                  <a:cubicBezTo>
                    <a:pt x="2880" y="4286"/>
                    <a:pt x="3133" y="3727"/>
                    <a:pt x="4033" y="3221"/>
                  </a:cubicBezTo>
                  <a:cubicBezTo>
                    <a:pt x="4033" y="3221"/>
                    <a:pt x="4144" y="3009"/>
                    <a:pt x="4215" y="2685"/>
                  </a:cubicBezTo>
                  <a:cubicBezTo>
                    <a:pt x="4326" y="2294"/>
                    <a:pt x="4384" y="1704"/>
                    <a:pt x="4158" y="1127"/>
                  </a:cubicBezTo>
                  <a:cubicBezTo>
                    <a:pt x="3820" y="270"/>
                    <a:pt x="3193" y="1"/>
                    <a:pt x="2343" y="1"/>
                  </a:cubicBezTo>
                  <a:close/>
                </a:path>
              </a:pathLst>
            </a:custGeom>
            <a:solidFill>
              <a:srgbClr val="E33B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46"/>
            <p:cNvSpPr/>
            <p:nvPr/>
          </p:nvSpPr>
          <p:spPr>
            <a:xfrm>
              <a:off x="6715341" y="2022698"/>
              <a:ext cx="794852" cy="777265"/>
            </a:xfrm>
            <a:custGeom>
              <a:avLst/>
              <a:gdLst/>
              <a:ahLst/>
              <a:cxnLst/>
              <a:rect l="l" t="t" r="r" b="b"/>
              <a:pathLst>
                <a:path w="4384" h="4287" extrusionOk="0">
                  <a:moveTo>
                    <a:pt x="2343" y="1"/>
                  </a:moveTo>
                  <a:cubicBezTo>
                    <a:pt x="2133" y="1"/>
                    <a:pt x="1909" y="17"/>
                    <a:pt x="1673" y="45"/>
                  </a:cubicBezTo>
                  <a:cubicBezTo>
                    <a:pt x="1066" y="116"/>
                    <a:pt x="507" y="467"/>
                    <a:pt x="254" y="1057"/>
                  </a:cubicBezTo>
                  <a:cubicBezTo>
                    <a:pt x="1" y="1620"/>
                    <a:pt x="41" y="2392"/>
                    <a:pt x="591" y="3319"/>
                  </a:cubicBezTo>
                  <a:cubicBezTo>
                    <a:pt x="591" y="3319"/>
                    <a:pt x="769" y="3243"/>
                    <a:pt x="1057" y="3243"/>
                  </a:cubicBezTo>
                  <a:cubicBezTo>
                    <a:pt x="1492" y="3243"/>
                    <a:pt x="2178" y="3416"/>
                    <a:pt x="2880" y="4286"/>
                  </a:cubicBezTo>
                  <a:cubicBezTo>
                    <a:pt x="2880" y="4286"/>
                    <a:pt x="3133" y="3727"/>
                    <a:pt x="4033" y="3221"/>
                  </a:cubicBezTo>
                  <a:cubicBezTo>
                    <a:pt x="4033" y="3221"/>
                    <a:pt x="4144" y="3009"/>
                    <a:pt x="4215" y="2685"/>
                  </a:cubicBezTo>
                  <a:cubicBezTo>
                    <a:pt x="4326" y="2294"/>
                    <a:pt x="4384" y="1704"/>
                    <a:pt x="4158" y="1127"/>
                  </a:cubicBezTo>
                  <a:cubicBezTo>
                    <a:pt x="3820" y="270"/>
                    <a:pt x="3193" y="1"/>
                    <a:pt x="2343" y="1"/>
                  </a:cubicBezTo>
                  <a:close/>
                </a:path>
              </a:pathLst>
            </a:custGeom>
            <a:solidFill>
              <a:srgbClr val="000000">
                <a:alpha val="251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46"/>
            <p:cNvSpPr/>
            <p:nvPr/>
          </p:nvSpPr>
          <p:spPr>
            <a:xfrm>
              <a:off x="6761212" y="2022698"/>
              <a:ext cx="748981" cy="586530"/>
            </a:xfrm>
            <a:custGeom>
              <a:avLst/>
              <a:gdLst/>
              <a:ahLst/>
              <a:cxnLst/>
              <a:rect l="l" t="t" r="r" b="b"/>
              <a:pathLst>
                <a:path w="4131" h="3235" extrusionOk="0">
                  <a:moveTo>
                    <a:pt x="2090" y="1"/>
                  </a:moveTo>
                  <a:cubicBezTo>
                    <a:pt x="1880" y="1"/>
                    <a:pt x="1656" y="17"/>
                    <a:pt x="1420" y="45"/>
                  </a:cubicBezTo>
                  <a:cubicBezTo>
                    <a:pt x="813" y="116"/>
                    <a:pt x="254" y="467"/>
                    <a:pt x="1" y="1057"/>
                  </a:cubicBezTo>
                  <a:cubicBezTo>
                    <a:pt x="153" y="955"/>
                    <a:pt x="384" y="846"/>
                    <a:pt x="670" y="846"/>
                  </a:cubicBezTo>
                  <a:cubicBezTo>
                    <a:pt x="936" y="846"/>
                    <a:pt x="1249" y="941"/>
                    <a:pt x="1589" y="1225"/>
                  </a:cubicBezTo>
                  <a:cubicBezTo>
                    <a:pt x="2600" y="2082"/>
                    <a:pt x="2752" y="3235"/>
                    <a:pt x="2752" y="3235"/>
                  </a:cubicBezTo>
                  <a:cubicBezTo>
                    <a:pt x="3146" y="2924"/>
                    <a:pt x="3625" y="2769"/>
                    <a:pt x="3962" y="2685"/>
                  </a:cubicBezTo>
                  <a:cubicBezTo>
                    <a:pt x="4073" y="2294"/>
                    <a:pt x="4131" y="1704"/>
                    <a:pt x="3905" y="1127"/>
                  </a:cubicBezTo>
                  <a:cubicBezTo>
                    <a:pt x="3567" y="270"/>
                    <a:pt x="2940" y="1"/>
                    <a:pt x="2090" y="1"/>
                  </a:cubicBezTo>
                  <a:close/>
                </a:path>
              </a:pathLst>
            </a:custGeom>
            <a:solidFill>
              <a:srgbClr val="E33B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46"/>
            <p:cNvSpPr/>
            <p:nvPr/>
          </p:nvSpPr>
          <p:spPr>
            <a:xfrm>
              <a:off x="7405579" y="2058959"/>
              <a:ext cx="601034" cy="461065"/>
            </a:xfrm>
            <a:custGeom>
              <a:avLst/>
              <a:gdLst/>
              <a:ahLst/>
              <a:cxnLst/>
              <a:rect l="l" t="t" r="r" b="b"/>
              <a:pathLst>
                <a:path w="3315" h="2543" extrusionOk="0">
                  <a:moveTo>
                    <a:pt x="449" y="0"/>
                  </a:moveTo>
                  <a:cubicBezTo>
                    <a:pt x="449" y="0"/>
                    <a:pt x="0" y="267"/>
                    <a:pt x="364" y="745"/>
                  </a:cubicBezTo>
                  <a:cubicBezTo>
                    <a:pt x="449" y="857"/>
                    <a:pt x="631" y="1012"/>
                    <a:pt x="857" y="1180"/>
                  </a:cubicBezTo>
                  <a:cubicBezTo>
                    <a:pt x="1615" y="1743"/>
                    <a:pt x="2964" y="2542"/>
                    <a:pt x="2964" y="2542"/>
                  </a:cubicBezTo>
                  <a:cubicBezTo>
                    <a:pt x="2964" y="2542"/>
                    <a:pt x="3301" y="1841"/>
                    <a:pt x="3314" y="1238"/>
                  </a:cubicBezTo>
                  <a:cubicBezTo>
                    <a:pt x="3314" y="941"/>
                    <a:pt x="3176" y="675"/>
                    <a:pt x="3035" y="479"/>
                  </a:cubicBezTo>
                  <a:cubicBezTo>
                    <a:pt x="2893" y="280"/>
                    <a:pt x="2755" y="169"/>
                    <a:pt x="2755" y="169"/>
                  </a:cubicBezTo>
                  <a:lnTo>
                    <a:pt x="449" y="0"/>
                  </a:lnTo>
                  <a:close/>
                </a:path>
              </a:pathLst>
            </a:custGeom>
            <a:solidFill>
              <a:srgbClr val="D472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46"/>
            <p:cNvSpPr/>
            <p:nvPr/>
          </p:nvSpPr>
          <p:spPr>
            <a:xfrm>
              <a:off x="7405579" y="2058959"/>
              <a:ext cx="550268" cy="218113"/>
            </a:xfrm>
            <a:custGeom>
              <a:avLst/>
              <a:gdLst/>
              <a:ahLst/>
              <a:cxnLst/>
              <a:rect l="l" t="t" r="r" b="b"/>
              <a:pathLst>
                <a:path w="3035" h="1203" extrusionOk="0">
                  <a:moveTo>
                    <a:pt x="449" y="0"/>
                  </a:moveTo>
                  <a:cubicBezTo>
                    <a:pt x="449" y="0"/>
                    <a:pt x="0" y="267"/>
                    <a:pt x="364" y="745"/>
                  </a:cubicBezTo>
                  <a:cubicBezTo>
                    <a:pt x="449" y="857"/>
                    <a:pt x="631" y="1012"/>
                    <a:pt x="857" y="1180"/>
                  </a:cubicBezTo>
                  <a:cubicBezTo>
                    <a:pt x="994" y="1193"/>
                    <a:pt x="1149" y="1202"/>
                    <a:pt x="1317" y="1202"/>
                  </a:cubicBezTo>
                  <a:cubicBezTo>
                    <a:pt x="1513" y="1202"/>
                    <a:pt x="1726" y="1189"/>
                    <a:pt x="1952" y="1153"/>
                  </a:cubicBezTo>
                  <a:cubicBezTo>
                    <a:pt x="2502" y="1069"/>
                    <a:pt x="2839" y="732"/>
                    <a:pt x="3035" y="479"/>
                  </a:cubicBezTo>
                  <a:cubicBezTo>
                    <a:pt x="2893" y="280"/>
                    <a:pt x="2755" y="169"/>
                    <a:pt x="2755" y="169"/>
                  </a:cubicBezTo>
                  <a:lnTo>
                    <a:pt x="449" y="0"/>
                  </a:lnTo>
                  <a:close/>
                </a:path>
              </a:pathLst>
            </a:custGeom>
            <a:solidFill>
              <a:srgbClr val="000000">
                <a:alpha val="251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46"/>
            <p:cNvSpPr/>
            <p:nvPr/>
          </p:nvSpPr>
          <p:spPr>
            <a:xfrm>
              <a:off x="7448911" y="1643946"/>
              <a:ext cx="568036" cy="581634"/>
            </a:xfrm>
            <a:custGeom>
              <a:avLst/>
              <a:gdLst/>
              <a:ahLst/>
              <a:cxnLst/>
              <a:rect l="l" t="t" r="r" b="b"/>
              <a:pathLst>
                <a:path w="3133" h="3208" extrusionOk="0">
                  <a:moveTo>
                    <a:pt x="1531" y="0"/>
                  </a:moveTo>
                  <a:lnTo>
                    <a:pt x="156" y="54"/>
                  </a:lnTo>
                  <a:lnTo>
                    <a:pt x="55" y="71"/>
                  </a:lnTo>
                  <a:cubicBezTo>
                    <a:pt x="55" y="71"/>
                    <a:pt x="28" y="307"/>
                    <a:pt x="14" y="617"/>
                  </a:cubicBezTo>
                  <a:cubicBezTo>
                    <a:pt x="1" y="927"/>
                    <a:pt x="1" y="1318"/>
                    <a:pt x="55" y="1602"/>
                  </a:cubicBezTo>
                  <a:cubicBezTo>
                    <a:pt x="125" y="1979"/>
                    <a:pt x="294" y="2360"/>
                    <a:pt x="506" y="2640"/>
                  </a:cubicBezTo>
                  <a:cubicBezTo>
                    <a:pt x="618" y="2781"/>
                    <a:pt x="729" y="2906"/>
                    <a:pt x="857" y="2991"/>
                  </a:cubicBezTo>
                  <a:cubicBezTo>
                    <a:pt x="1116" y="3180"/>
                    <a:pt x="1276" y="3207"/>
                    <a:pt x="1347" y="3207"/>
                  </a:cubicBezTo>
                  <a:cubicBezTo>
                    <a:pt x="1376" y="3207"/>
                    <a:pt x="1390" y="3203"/>
                    <a:pt x="1390" y="3203"/>
                  </a:cubicBezTo>
                  <a:lnTo>
                    <a:pt x="1727" y="3203"/>
                  </a:lnTo>
                  <a:cubicBezTo>
                    <a:pt x="1727" y="3203"/>
                    <a:pt x="1741" y="3207"/>
                    <a:pt x="1770" y="3207"/>
                  </a:cubicBezTo>
                  <a:cubicBezTo>
                    <a:pt x="1841" y="3207"/>
                    <a:pt x="2001" y="3180"/>
                    <a:pt x="2263" y="2991"/>
                  </a:cubicBezTo>
                  <a:cubicBezTo>
                    <a:pt x="2374" y="2906"/>
                    <a:pt x="2499" y="2781"/>
                    <a:pt x="2613" y="2640"/>
                  </a:cubicBezTo>
                  <a:cubicBezTo>
                    <a:pt x="2822" y="2360"/>
                    <a:pt x="2991" y="1979"/>
                    <a:pt x="3062" y="1602"/>
                  </a:cubicBezTo>
                  <a:cubicBezTo>
                    <a:pt x="3133" y="1251"/>
                    <a:pt x="3119" y="759"/>
                    <a:pt x="3089" y="422"/>
                  </a:cubicBezTo>
                  <a:cubicBezTo>
                    <a:pt x="3075" y="209"/>
                    <a:pt x="3062" y="71"/>
                    <a:pt x="3062" y="71"/>
                  </a:cubicBezTo>
                  <a:lnTo>
                    <a:pt x="2964" y="54"/>
                  </a:lnTo>
                  <a:lnTo>
                    <a:pt x="1589" y="0"/>
                  </a:lnTo>
                  <a:close/>
                </a:path>
              </a:pathLst>
            </a:custGeom>
            <a:solidFill>
              <a:srgbClr val="D472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46"/>
            <p:cNvSpPr/>
            <p:nvPr/>
          </p:nvSpPr>
          <p:spPr>
            <a:xfrm>
              <a:off x="7448911" y="1648842"/>
              <a:ext cx="570575" cy="473756"/>
            </a:xfrm>
            <a:custGeom>
              <a:avLst/>
              <a:gdLst/>
              <a:ahLst/>
              <a:cxnLst/>
              <a:rect l="l" t="t" r="r" b="b"/>
              <a:pathLst>
                <a:path w="3147" h="2613" extrusionOk="0">
                  <a:moveTo>
                    <a:pt x="1572" y="0"/>
                  </a:moveTo>
                  <a:lnTo>
                    <a:pt x="156" y="57"/>
                  </a:lnTo>
                  <a:lnTo>
                    <a:pt x="156" y="27"/>
                  </a:lnTo>
                  <a:lnTo>
                    <a:pt x="55" y="44"/>
                  </a:lnTo>
                  <a:cubicBezTo>
                    <a:pt x="55" y="44"/>
                    <a:pt x="28" y="280"/>
                    <a:pt x="14" y="590"/>
                  </a:cubicBezTo>
                  <a:cubicBezTo>
                    <a:pt x="1" y="900"/>
                    <a:pt x="1" y="1291"/>
                    <a:pt x="55" y="1575"/>
                  </a:cubicBezTo>
                  <a:cubicBezTo>
                    <a:pt x="125" y="1952"/>
                    <a:pt x="294" y="2333"/>
                    <a:pt x="506" y="2613"/>
                  </a:cubicBezTo>
                  <a:cubicBezTo>
                    <a:pt x="675" y="2191"/>
                    <a:pt x="506" y="1645"/>
                    <a:pt x="378" y="1123"/>
                  </a:cubicBezTo>
                  <a:cubicBezTo>
                    <a:pt x="324" y="927"/>
                    <a:pt x="280" y="745"/>
                    <a:pt x="253" y="563"/>
                  </a:cubicBezTo>
                  <a:cubicBezTo>
                    <a:pt x="907" y="418"/>
                    <a:pt x="1569" y="365"/>
                    <a:pt x="2154" y="365"/>
                  </a:cubicBezTo>
                  <a:cubicBezTo>
                    <a:pt x="2424" y="365"/>
                    <a:pt x="2677" y="376"/>
                    <a:pt x="2907" y="395"/>
                  </a:cubicBezTo>
                  <a:cubicBezTo>
                    <a:pt x="2866" y="617"/>
                    <a:pt x="2809" y="870"/>
                    <a:pt x="2738" y="1123"/>
                  </a:cubicBezTo>
                  <a:cubicBezTo>
                    <a:pt x="2613" y="1645"/>
                    <a:pt x="2445" y="2191"/>
                    <a:pt x="2613" y="2613"/>
                  </a:cubicBezTo>
                  <a:cubicBezTo>
                    <a:pt x="2822" y="2333"/>
                    <a:pt x="2991" y="1952"/>
                    <a:pt x="3062" y="1575"/>
                  </a:cubicBezTo>
                  <a:cubicBezTo>
                    <a:pt x="3133" y="1237"/>
                    <a:pt x="3119" y="745"/>
                    <a:pt x="3089" y="408"/>
                  </a:cubicBezTo>
                  <a:cubicBezTo>
                    <a:pt x="3119" y="408"/>
                    <a:pt x="3133" y="408"/>
                    <a:pt x="3146" y="422"/>
                  </a:cubicBezTo>
                  <a:cubicBezTo>
                    <a:pt x="3133" y="212"/>
                    <a:pt x="3119" y="57"/>
                    <a:pt x="3119" y="57"/>
                  </a:cubicBezTo>
                  <a:lnTo>
                    <a:pt x="3062" y="57"/>
                  </a:lnTo>
                  <a:lnTo>
                    <a:pt x="3062" y="44"/>
                  </a:lnTo>
                  <a:lnTo>
                    <a:pt x="2964" y="27"/>
                  </a:lnTo>
                  <a:cubicBezTo>
                    <a:pt x="2964" y="44"/>
                    <a:pt x="2964" y="44"/>
                    <a:pt x="2951" y="57"/>
                  </a:cubicBezTo>
                  <a:lnTo>
                    <a:pt x="1629" y="0"/>
                  </a:lnTo>
                  <a:close/>
                </a:path>
              </a:pathLst>
            </a:custGeom>
            <a:solidFill>
              <a:srgbClr val="000000">
                <a:alpha val="251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46"/>
            <p:cNvSpPr/>
            <p:nvPr/>
          </p:nvSpPr>
          <p:spPr>
            <a:xfrm>
              <a:off x="7920130" y="1618201"/>
              <a:ext cx="162814" cy="469043"/>
            </a:xfrm>
            <a:custGeom>
              <a:avLst/>
              <a:gdLst/>
              <a:ahLst/>
              <a:cxnLst/>
              <a:rect l="l" t="t" r="r" b="b"/>
              <a:pathLst>
                <a:path w="898" h="2587" extrusionOk="0">
                  <a:moveTo>
                    <a:pt x="352" y="1"/>
                  </a:moveTo>
                  <a:lnTo>
                    <a:pt x="355" y="3"/>
                  </a:lnTo>
                  <a:lnTo>
                    <a:pt x="355" y="3"/>
                  </a:lnTo>
                  <a:cubicBezTo>
                    <a:pt x="354" y="1"/>
                    <a:pt x="353" y="1"/>
                    <a:pt x="352" y="1"/>
                  </a:cubicBezTo>
                  <a:close/>
                  <a:moveTo>
                    <a:pt x="355" y="3"/>
                  </a:moveTo>
                  <a:cubicBezTo>
                    <a:pt x="369" y="22"/>
                    <a:pt x="392" y="174"/>
                    <a:pt x="392" y="422"/>
                  </a:cubicBezTo>
                  <a:cubicBezTo>
                    <a:pt x="392" y="634"/>
                    <a:pt x="365" y="914"/>
                    <a:pt x="308" y="1251"/>
                  </a:cubicBezTo>
                  <a:cubicBezTo>
                    <a:pt x="197" y="1912"/>
                    <a:pt x="1" y="2303"/>
                    <a:pt x="223" y="2489"/>
                  </a:cubicBezTo>
                  <a:cubicBezTo>
                    <a:pt x="254" y="2529"/>
                    <a:pt x="308" y="2556"/>
                    <a:pt x="392" y="2586"/>
                  </a:cubicBezTo>
                  <a:lnTo>
                    <a:pt x="520" y="2502"/>
                  </a:lnTo>
                  <a:cubicBezTo>
                    <a:pt x="520" y="2502"/>
                    <a:pt x="658" y="1899"/>
                    <a:pt x="787" y="1393"/>
                  </a:cubicBezTo>
                  <a:cubicBezTo>
                    <a:pt x="898" y="901"/>
                    <a:pt x="813" y="338"/>
                    <a:pt x="813" y="338"/>
                  </a:cubicBezTo>
                  <a:lnTo>
                    <a:pt x="355" y="3"/>
                  </a:ln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46"/>
            <p:cNvSpPr/>
            <p:nvPr/>
          </p:nvSpPr>
          <p:spPr>
            <a:xfrm>
              <a:off x="7960561" y="1618201"/>
              <a:ext cx="122383" cy="469043"/>
            </a:xfrm>
            <a:custGeom>
              <a:avLst/>
              <a:gdLst/>
              <a:ahLst/>
              <a:cxnLst/>
              <a:rect l="l" t="t" r="r" b="b"/>
              <a:pathLst>
                <a:path w="675" h="2587" extrusionOk="0">
                  <a:moveTo>
                    <a:pt x="129" y="1"/>
                  </a:moveTo>
                  <a:lnTo>
                    <a:pt x="132" y="3"/>
                  </a:lnTo>
                  <a:lnTo>
                    <a:pt x="132" y="3"/>
                  </a:lnTo>
                  <a:cubicBezTo>
                    <a:pt x="131" y="1"/>
                    <a:pt x="130" y="1"/>
                    <a:pt x="129" y="1"/>
                  </a:cubicBezTo>
                  <a:close/>
                  <a:moveTo>
                    <a:pt x="132" y="3"/>
                  </a:moveTo>
                  <a:cubicBezTo>
                    <a:pt x="146" y="22"/>
                    <a:pt x="169" y="174"/>
                    <a:pt x="169" y="422"/>
                  </a:cubicBezTo>
                  <a:cubicBezTo>
                    <a:pt x="253" y="466"/>
                    <a:pt x="351" y="533"/>
                    <a:pt x="368" y="591"/>
                  </a:cubicBezTo>
                  <a:cubicBezTo>
                    <a:pt x="381" y="719"/>
                    <a:pt x="381" y="1224"/>
                    <a:pt x="156" y="1770"/>
                  </a:cubicBezTo>
                  <a:cubicBezTo>
                    <a:pt x="31" y="2050"/>
                    <a:pt x="0" y="2303"/>
                    <a:pt x="0" y="2489"/>
                  </a:cubicBezTo>
                  <a:cubicBezTo>
                    <a:pt x="31" y="2529"/>
                    <a:pt x="85" y="2556"/>
                    <a:pt x="169" y="2586"/>
                  </a:cubicBezTo>
                  <a:lnTo>
                    <a:pt x="297" y="2502"/>
                  </a:lnTo>
                  <a:cubicBezTo>
                    <a:pt x="297" y="2502"/>
                    <a:pt x="435" y="1899"/>
                    <a:pt x="564" y="1393"/>
                  </a:cubicBezTo>
                  <a:cubicBezTo>
                    <a:pt x="675" y="901"/>
                    <a:pt x="590" y="338"/>
                    <a:pt x="590" y="338"/>
                  </a:cubicBezTo>
                  <a:lnTo>
                    <a:pt x="132" y="3"/>
                  </a:lnTo>
                  <a:close/>
                </a:path>
              </a:pathLst>
            </a:custGeom>
            <a:solidFill>
              <a:srgbClr val="000000">
                <a:alpha val="251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46"/>
            <p:cNvSpPr/>
            <p:nvPr/>
          </p:nvSpPr>
          <p:spPr>
            <a:xfrm>
              <a:off x="7366960" y="1618201"/>
              <a:ext cx="163539" cy="469043"/>
            </a:xfrm>
            <a:custGeom>
              <a:avLst/>
              <a:gdLst/>
              <a:ahLst/>
              <a:cxnLst/>
              <a:rect l="l" t="t" r="r" b="b"/>
              <a:pathLst>
                <a:path w="902" h="2587" extrusionOk="0">
                  <a:moveTo>
                    <a:pt x="550" y="1"/>
                  </a:moveTo>
                  <a:lnTo>
                    <a:pt x="102" y="338"/>
                  </a:lnTo>
                  <a:cubicBezTo>
                    <a:pt x="102" y="338"/>
                    <a:pt x="1" y="901"/>
                    <a:pt x="129" y="1393"/>
                  </a:cubicBezTo>
                  <a:cubicBezTo>
                    <a:pt x="254" y="1899"/>
                    <a:pt x="395" y="2502"/>
                    <a:pt x="395" y="2502"/>
                  </a:cubicBezTo>
                  <a:lnTo>
                    <a:pt x="523" y="2586"/>
                  </a:lnTo>
                  <a:cubicBezTo>
                    <a:pt x="591" y="2556"/>
                    <a:pt x="648" y="2529"/>
                    <a:pt x="692" y="2489"/>
                  </a:cubicBezTo>
                  <a:cubicBezTo>
                    <a:pt x="901" y="2303"/>
                    <a:pt x="719" y="1912"/>
                    <a:pt x="591" y="1251"/>
                  </a:cubicBezTo>
                  <a:cubicBezTo>
                    <a:pt x="537" y="914"/>
                    <a:pt x="523" y="634"/>
                    <a:pt x="523" y="422"/>
                  </a:cubicBezTo>
                  <a:cubicBezTo>
                    <a:pt x="523" y="156"/>
                    <a:pt x="550" y="1"/>
                    <a:pt x="550" y="1"/>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46"/>
            <p:cNvSpPr/>
            <p:nvPr/>
          </p:nvSpPr>
          <p:spPr>
            <a:xfrm>
              <a:off x="7366960" y="1618201"/>
              <a:ext cx="125646" cy="469043"/>
            </a:xfrm>
            <a:custGeom>
              <a:avLst/>
              <a:gdLst/>
              <a:ahLst/>
              <a:cxnLst/>
              <a:rect l="l" t="t" r="r" b="b"/>
              <a:pathLst>
                <a:path w="693" h="2587" extrusionOk="0">
                  <a:moveTo>
                    <a:pt x="550" y="1"/>
                  </a:moveTo>
                  <a:lnTo>
                    <a:pt x="102" y="338"/>
                  </a:lnTo>
                  <a:cubicBezTo>
                    <a:pt x="102" y="338"/>
                    <a:pt x="1" y="901"/>
                    <a:pt x="129" y="1393"/>
                  </a:cubicBezTo>
                  <a:cubicBezTo>
                    <a:pt x="254" y="1899"/>
                    <a:pt x="395" y="2502"/>
                    <a:pt x="395" y="2502"/>
                  </a:cubicBezTo>
                  <a:lnTo>
                    <a:pt x="523" y="2586"/>
                  </a:lnTo>
                  <a:cubicBezTo>
                    <a:pt x="591" y="2556"/>
                    <a:pt x="648" y="2529"/>
                    <a:pt x="692" y="2489"/>
                  </a:cubicBezTo>
                  <a:cubicBezTo>
                    <a:pt x="692" y="2303"/>
                    <a:pt x="648" y="2050"/>
                    <a:pt x="537" y="1770"/>
                  </a:cubicBezTo>
                  <a:cubicBezTo>
                    <a:pt x="298" y="1224"/>
                    <a:pt x="298" y="719"/>
                    <a:pt x="325" y="591"/>
                  </a:cubicBezTo>
                  <a:cubicBezTo>
                    <a:pt x="325" y="533"/>
                    <a:pt x="422" y="466"/>
                    <a:pt x="523" y="422"/>
                  </a:cubicBezTo>
                  <a:cubicBezTo>
                    <a:pt x="523" y="156"/>
                    <a:pt x="550" y="1"/>
                    <a:pt x="550" y="1"/>
                  </a:cubicBezTo>
                  <a:close/>
                </a:path>
              </a:pathLst>
            </a:custGeom>
            <a:solidFill>
              <a:srgbClr val="000000">
                <a:alpha val="251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46"/>
            <p:cNvSpPr/>
            <p:nvPr/>
          </p:nvSpPr>
          <p:spPr>
            <a:xfrm>
              <a:off x="7362065" y="1302182"/>
              <a:ext cx="728856" cy="803011"/>
            </a:xfrm>
            <a:custGeom>
              <a:avLst/>
              <a:gdLst/>
              <a:ahLst/>
              <a:cxnLst/>
              <a:rect l="l" t="t" r="r" b="b"/>
              <a:pathLst>
                <a:path w="4020" h="4429" extrusionOk="0">
                  <a:moveTo>
                    <a:pt x="1953" y="1"/>
                  </a:moveTo>
                  <a:cubicBezTo>
                    <a:pt x="1953" y="1"/>
                    <a:pt x="1882" y="1"/>
                    <a:pt x="1757" y="17"/>
                  </a:cubicBezTo>
                  <a:cubicBezTo>
                    <a:pt x="1602" y="44"/>
                    <a:pt x="1363" y="85"/>
                    <a:pt x="1124" y="199"/>
                  </a:cubicBezTo>
                  <a:cubicBezTo>
                    <a:pt x="830" y="354"/>
                    <a:pt x="507" y="590"/>
                    <a:pt x="298" y="985"/>
                  </a:cubicBezTo>
                  <a:cubicBezTo>
                    <a:pt x="142" y="1251"/>
                    <a:pt x="72" y="1534"/>
                    <a:pt x="28" y="1801"/>
                  </a:cubicBezTo>
                  <a:cubicBezTo>
                    <a:pt x="1" y="2081"/>
                    <a:pt x="1" y="2334"/>
                    <a:pt x="28" y="2559"/>
                  </a:cubicBezTo>
                  <a:cubicBezTo>
                    <a:pt x="28" y="2559"/>
                    <a:pt x="45" y="2671"/>
                    <a:pt x="58" y="2812"/>
                  </a:cubicBezTo>
                  <a:cubicBezTo>
                    <a:pt x="72" y="2937"/>
                    <a:pt x="72" y="3079"/>
                    <a:pt x="72" y="3220"/>
                  </a:cubicBezTo>
                  <a:cubicBezTo>
                    <a:pt x="45" y="3557"/>
                    <a:pt x="254" y="3851"/>
                    <a:pt x="240" y="3962"/>
                  </a:cubicBezTo>
                  <a:cubicBezTo>
                    <a:pt x="240" y="4090"/>
                    <a:pt x="183" y="4188"/>
                    <a:pt x="196" y="4329"/>
                  </a:cubicBezTo>
                  <a:cubicBezTo>
                    <a:pt x="211" y="4397"/>
                    <a:pt x="272" y="4428"/>
                    <a:pt x="341" y="4428"/>
                  </a:cubicBezTo>
                  <a:cubicBezTo>
                    <a:pt x="415" y="4428"/>
                    <a:pt x="499" y="4393"/>
                    <a:pt x="550" y="4329"/>
                  </a:cubicBezTo>
                  <a:cubicBezTo>
                    <a:pt x="662" y="4188"/>
                    <a:pt x="466" y="3669"/>
                    <a:pt x="338" y="3234"/>
                  </a:cubicBezTo>
                  <a:cubicBezTo>
                    <a:pt x="311" y="3106"/>
                    <a:pt x="281" y="2981"/>
                    <a:pt x="267" y="2866"/>
                  </a:cubicBezTo>
                  <a:cubicBezTo>
                    <a:pt x="240" y="2559"/>
                    <a:pt x="254" y="2307"/>
                    <a:pt x="267" y="2209"/>
                  </a:cubicBezTo>
                  <a:cubicBezTo>
                    <a:pt x="267" y="2209"/>
                    <a:pt x="352" y="2165"/>
                    <a:pt x="520" y="2108"/>
                  </a:cubicBezTo>
                  <a:cubicBezTo>
                    <a:pt x="662" y="2054"/>
                    <a:pt x="857" y="1996"/>
                    <a:pt x="1097" y="1956"/>
                  </a:cubicBezTo>
                  <a:cubicBezTo>
                    <a:pt x="1252" y="1926"/>
                    <a:pt x="1434" y="1912"/>
                    <a:pt x="1616" y="1899"/>
                  </a:cubicBezTo>
                  <a:lnTo>
                    <a:pt x="2388" y="1899"/>
                  </a:lnTo>
                  <a:cubicBezTo>
                    <a:pt x="2587" y="1912"/>
                    <a:pt x="2755" y="1926"/>
                    <a:pt x="2910" y="1956"/>
                  </a:cubicBezTo>
                  <a:cubicBezTo>
                    <a:pt x="3163" y="1996"/>
                    <a:pt x="3345" y="2054"/>
                    <a:pt x="3484" y="2108"/>
                  </a:cubicBezTo>
                  <a:cubicBezTo>
                    <a:pt x="3652" y="2165"/>
                    <a:pt x="3736" y="2209"/>
                    <a:pt x="3736" y="2209"/>
                  </a:cubicBezTo>
                  <a:cubicBezTo>
                    <a:pt x="3767" y="2307"/>
                    <a:pt x="3780" y="2573"/>
                    <a:pt x="3736" y="2866"/>
                  </a:cubicBezTo>
                  <a:cubicBezTo>
                    <a:pt x="3723" y="2994"/>
                    <a:pt x="3709" y="3119"/>
                    <a:pt x="3669" y="3234"/>
                  </a:cubicBezTo>
                  <a:cubicBezTo>
                    <a:pt x="3541" y="3669"/>
                    <a:pt x="3359" y="4188"/>
                    <a:pt x="3457" y="4329"/>
                  </a:cubicBezTo>
                  <a:cubicBezTo>
                    <a:pt x="3514" y="4393"/>
                    <a:pt x="3601" y="4428"/>
                    <a:pt x="3674" y="4428"/>
                  </a:cubicBezTo>
                  <a:cubicBezTo>
                    <a:pt x="3744" y="4428"/>
                    <a:pt x="3801" y="4397"/>
                    <a:pt x="3807" y="4329"/>
                  </a:cubicBezTo>
                  <a:cubicBezTo>
                    <a:pt x="3838" y="4188"/>
                    <a:pt x="3780" y="4090"/>
                    <a:pt x="3767" y="3962"/>
                  </a:cubicBezTo>
                  <a:cubicBezTo>
                    <a:pt x="3767" y="3851"/>
                    <a:pt x="3976" y="3557"/>
                    <a:pt x="3949" y="3220"/>
                  </a:cubicBezTo>
                  <a:cubicBezTo>
                    <a:pt x="3935" y="3079"/>
                    <a:pt x="3935" y="2937"/>
                    <a:pt x="3949" y="2826"/>
                  </a:cubicBezTo>
                  <a:cubicBezTo>
                    <a:pt x="3962" y="2671"/>
                    <a:pt x="3976" y="2559"/>
                    <a:pt x="3976" y="2559"/>
                  </a:cubicBezTo>
                  <a:cubicBezTo>
                    <a:pt x="4006" y="2334"/>
                    <a:pt x="4020" y="2067"/>
                    <a:pt x="3976" y="1787"/>
                  </a:cubicBezTo>
                  <a:cubicBezTo>
                    <a:pt x="3949" y="1518"/>
                    <a:pt x="3865" y="1251"/>
                    <a:pt x="3723" y="985"/>
                  </a:cubicBezTo>
                  <a:cubicBezTo>
                    <a:pt x="3500" y="590"/>
                    <a:pt x="3190" y="354"/>
                    <a:pt x="2894" y="199"/>
                  </a:cubicBezTo>
                  <a:cubicBezTo>
                    <a:pt x="2641" y="85"/>
                    <a:pt x="2418" y="44"/>
                    <a:pt x="2250" y="17"/>
                  </a:cubicBezTo>
                  <a:cubicBezTo>
                    <a:pt x="2135" y="1"/>
                    <a:pt x="2051" y="1"/>
                    <a:pt x="2051" y="1"/>
                  </a:cubicBezTo>
                  <a:close/>
                </a:path>
              </a:pathLst>
            </a:custGeom>
            <a:solidFill>
              <a:srgbClr val="E33B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46"/>
            <p:cNvSpPr/>
            <p:nvPr/>
          </p:nvSpPr>
          <p:spPr>
            <a:xfrm>
              <a:off x="7456345" y="1607866"/>
              <a:ext cx="537395" cy="76512"/>
            </a:xfrm>
            <a:custGeom>
              <a:avLst/>
              <a:gdLst/>
              <a:ahLst/>
              <a:cxnLst/>
              <a:rect l="l" t="t" r="r" b="b"/>
              <a:pathLst>
                <a:path w="2964" h="422" extrusionOk="0">
                  <a:moveTo>
                    <a:pt x="1082" y="0"/>
                  </a:moveTo>
                  <a:cubicBezTo>
                    <a:pt x="1096" y="44"/>
                    <a:pt x="1096" y="84"/>
                    <a:pt x="1096" y="128"/>
                  </a:cubicBezTo>
                  <a:lnTo>
                    <a:pt x="1237" y="128"/>
                  </a:lnTo>
                  <a:lnTo>
                    <a:pt x="1237" y="0"/>
                  </a:lnTo>
                  <a:close/>
                  <a:moveTo>
                    <a:pt x="1730" y="0"/>
                  </a:moveTo>
                  <a:lnTo>
                    <a:pt x="1730" y="128"/>
                  </a:lnTo>
                  <a:lnTo>
                    <a:pt x="1885" y="128"/>
                  </a:lnTo>
                  <a:lnTo>
                    <a:pt x="1885" y="0"/>
                  </a:lnTo>
                  <a:close/>
                  <a:moveTo>
                    <a:pt x="634" y="31"/>
                  </a:moveTo>
                  <a:lnTo>
                    <a:pt x="634" y="31"/>
                  </a:lnTo>
                  <a:cubicBezTo>
                    <a:pt x="408" y="44"/>
                    <a:pt x="199" y="58"/>
                    <a:pt x="14" y="101"/>
                  </a:cubicBezTo>
                  <a:lnTo>
                    <a:pt x="14" y="226"/>
                  </a:lnTo>
                  <a:cubicBezTo>
                    <a:pt x="182" y="199"/>
                    <a:pt x="395" y="169"/>
                    <a:pt x="604" y="155"/>
                  </a:cubicBezTo>
                  <a:cubicBezTo>
                    <a:pt x="604" y="115"/>
                    <a:pt x="620" y="71"/>
                    <a:pt x="634" y="31"/>
                  </a:cubicBezTo>
                  <a:close/>
                  <a:moveTo>
                    <a:pt x="2347" y="31"/>
                  </a:moveTo>
                  <a:cubicBezTo>
                    <a:pt x="2347" y="71"/>
                    <a:pt x="2360" y="115"/>
                    <a:pt x="2374" y="155"/>
                  </a:cubicBezTo>
                  <a:cubicBezTo>
                    <a:pt x="2586" y="169"/>
                    <a:pt x="2781" y="199"/>
                    <a:pt x="2964" y="226"/>
                  </a:cubicBezTo>
                  <a:cubicBezTo>
                    <a:pt x="2964" y="186"/>
                    <a:pt x="2964" y="142"/>
                    <a:pt x="2950" y="101"/>
                  </a:cubicBezTo>
                  <a:cubicBezTo>
                    <a:pt x="2768" y="58"/>
                    <a:pt x="2572" y="44"/>
                    <a:pt x="2347" y="31"/>
                  </a:cubicBezTo>
                  <a:close/>
                  <a:moveTo>
                    <a:pt x="253" y="337"/>
                  </a:moveTo>
                  <a:cubicBezTo>
                    <a:pt x="169" y="354"/>
                    <a:pt x="84" y="354"/>
                    <a:pt x="0" y="368"/>
                  </a:cubicBezTo>
                  <a:lnTo>
                    <a:pt x="0" y="422"/>
                  </a:lnTo>
                  <a:cubicBezTo>
                    <a:pt x="71" y="395"/>
                    <a:pt x="155" y="368"/>
                    <a:pt x="253" y="337"/>
                  </a:cubicBezTo>
                  <a:close/>
                  <a:moveTo>
                    <a:pt x="2711" y="337"/>
                  </a:moveTo>
                  <a:lnTo>
                    <a:pt x="2711" y="337"/>
                  </a:lnTo>
                  <a:cubicBezTo>
                    <a:pt x="2812" y="368"/>
                    <a:pt x="2896" y="395"/>
                    <a:pt x="2964" y="422"/>
                  </a:cubicBezTo>
                  <a:lnTo>
                    <a:pt x="2964" y="368"/>
                  </a:lnTo>
                  <a:cubicBezTo>
                    <a:pt x="2896" y="354"/>
                    <a:pt x="2812" y="354"/>
                    <a:pt x="2711" y="337"/>
                  </a:cubicBezTo>
                  <a:close/>
                </a:path>
              </a:pathLst>
            </a:custGeom>
            <a:solidFill>
              <a:srgbClr val="B30A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46"/>
            <p:cNvSpPr/>
            <p:nvPr/>
          </p:nvSpPr>
          <p:spPr>
            <a:xfrm>
              <a:off x="7359708" y="1338262"/>
              <a:ext cx="206147" cy="766931"/>
            </a:xfrm>
            <a:custGeom>
              <a:avLst/>
              <a:gdLst/>
              <a:ahLst/>
              <a:cxnLst/>
              <a:rect l="l" t="t" r="r" b="b"/>
              <a:pathLst>
                <a:path w="1137" h="4230" extrusionOk="0">
                  <a:moveTo>
                    <a:pt x="1137" y="0"/>
                  </a:moveTo>
                  <a:lnTo>
                    <a:pt x="1137" y="0"/>
                  </a:lnTo>
                  <a:cubicBezTo>
                    <a:pt x="843" y="155"/>
                    <a:pt x="520" y="391"/>
                    <a:pt x="311" y="786"/>
                  </a:cubicBezTo>
                  <a:cubicBezTo>
                    <a:pt x="14" y="1319"/>
                    <a:pt x="0" y="1925"/>
                    <a:pt x="41" y="2360"/>
                  </a:cubicBezTo>
                  <a:cubicBezTo>
                    <a:pt x="41" y="2360"/>
                    <a:pt x="112" y="2698"/>
                    <a:pt x="85" y="3021"/>
                  </a:cubicBezTo>
                  <a:cubicBezTo>
                    <a:pt x="58" y="3358"/>
                    <a:pt x="267" y="3652"/>
                    <a:pt x="253" y="3763"/>
                  </a:cubicBezTo>
                  <a:cubicBezTo>
                    <a:pt x="253" y="3891"/>
                    <a:pt x="196" y="3989"/>
                    <a:pt x="209" y="4130"/>
                  </a:cubicBezTo>
                  <a:cubicBezTo>
                    <a:pt x="224" y="4198"/>
                    <a:pt x="285" y="4229"/>
                    <a:pt x="354" y="4229"/>
                  </a:cubicBezTo>
                  <a:cubicBezTo>
                    <a:pt x="428" y="4229"/>
                    <a:pt x="512" y="4194"/>
                    <a:pt x="563" y="4130"/>
                  </a:cubicBezTo>
                  <a:cubicBezTo>
                    <a:pt x="675" y="3989"/>
                    <a:pt x="479" y="3470"/>
                    <a:pt x="351" y="3035"/>
                  </a:cubicBezTo>
                  <a:cubicBezTo>
                    <a:pt x="240" y="2600"/>
                    <a:pt x="267" y="2135"/>
                    <a:pt x="280" y="2010"/>
                  </a:cubicBezTo>
                  <a:cubicBezTo>
                    <a:pt x="280" y="2010"/>
                    <a:pt x="365" y="1966"/>
                    <a:pt x="533" y="1909"/>
                  </a:cubicBezTo>
                  <a:cubicBezTo>
                    <a:pt x="547" y="870"/>
                    <a:pt x="870" y="307"/>
                    <a:pt x="1137" y="0"/>
                  </a:cubicBezTo>
                  <a:close/>
                </a:path>
              </a:pathLst>
            </a:custGeom>
            <a:solidFill>
              <a:srgbClr val="000000">
                <a:alpha val="16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46"/>
            <p:cNvSpPr/>
            <p:nvPr/>
          </p:nvSpPr>
          <p:spPr>
            <a:xfrm>
              <a:off x="7886588" y="1338262"/>
              <a:ext cx="206872" cy="766931"/>
            </a:xfrm>
            <a:custGeom>
              <a:avLst/>
              <a:gdLst/>
              <a:ahLst/>
              <a:cxnLst/>
              <a:rect l="l" t="t" r="r" b="b"/>
              <a:pathLst>
                <a:path w="1141" h="4230" extrusionOk="0">
                  <a:moveTo>
                    <a:pt x="1" y="0"/>
                  </a:moveTo>
                  <a:lnTo>
                    <a:pt x="1" y="0"/>
                  </a:lnTo>
                  <a:cubicBezTo>
                    <a:pt x="270" y="307"/>
                    <a:pt x="577" y="870"/>
                    <a:pt x="591" y="1909"/>
                  </a:cubicBezTo>
                  <a:cubicBezTo>
                    <a:pt x="759" y="1966"/>
                    <a:pt x="843" y="2010"/>
                    <a:pt x="843" y="2010"/>
                  </a:cubicBezTo>
                  <a:cubicBezTo>
                    <a:pt x="874" y="2135"/>
                    <a:pt x="901" y="2600"/>
                    <a:pt x="776" y="3035"/>
                  </a:cubicBezTo>
                  <a:cubicBezTo>
                    <a:pt x="648" y="3470"/>
                    <a:pt x="466" y="3989"/>
                    <a:pt x="564" y="4130"/>
                  </a:cubicBezTo>
                  <a:cubicBezTo>
                    <a:pt x="621" y="4194"/>
                    <a:pt x="708" y="4229"/>
                    <a:pt x="781" y="4229"/>
                  </a:cubicBezTo>
                  <a:cubicBezTo>
                    <a:pt x="851" y="4229"/>
                    <a:pt x="908" y="4198"/>
                    <a:pt x="914" y="4130"/>
                  </a:cubicBezTo>
                  <a:cubicBezTo>
                    <a:pt x="945" y="3989"/>
                    <a:pt x="887" y="3891"/>
                    <a:pt x="874" y="3763"/>
                  </a:cubicBezTo>
                  <a:cubicBezTo>
                    <a:pt x="874" y="3652"/>
                    <a:pt x="1083" y="3358"/>
                    <a:pt x="1056" y="3021"/>
                  </a:cubicBezTo>
                  <a:cubicBezTo>
                    <a:pt x="1029" y="2698"/>
                    <a:pt x="1083" y="2360"/>
                    <a:pt x="1083" y="2360"/>
                  </a:cubicBezTo>
                  <a:cubicBezTo>
                    <a:pt x="1140" y="1925"/>
                    <a:pt x="1127" y="1319"/>
                    <a:pt x="830" y="786"/>
                  </a:cubicBezTo>
                  <a:cubicBezTo>
                    <a:pt x="607" y="391"/>
                    <a:pt x="297" y="155"/>
                    <a:pt x="1" y="0"/>
                  </a:cubicBezTo>
                  <a:close/>
                </a:path>
              </a:pathLst>
            </a:custGeom>
            <a:solidFill>
              <a:srgbClr val="000000">
                <a:alpha val="16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46"/>
            <p:cNvSpPr/>
            <p:nvPr/>
          </p:nvSpPr>
          <p:spPr>
            <a:xfrm>
              <a:off x="7800467" y="1521564"/>
              <a:ext cx="76512" cy="63820"/>
            </a:xfrm>
            <a:custGeom>
              <a:avLst/>
              <a:gdLst/>
              <a:ahLst/>
              <a:cxnLst/>
              <a:rect l="l" t="t" r="r" b="b"/>
              <a:pathLst>
                <a:path w="422" h="352" extrusionOk="0">
                  <a:moveTo>
                    <a:pt x="240" y="1"/>
                  </a:moveTo>
                  <a:cubicBezTo>
                    <a:pt x="240" y="1"/>
                    <a:pt x="71" y="55"/>
                    <a:pt x="27" y="126"/>
                  </a:cubicBezTo>
                  <a:cubicBezTo>
                    <a:pt x="14" y="156"/>
                    <a:pt x="14" y="240"/>
                    <a:pt x="0" y="338"/>
                  </a:cubicBezTo>
                  <a:cubicBezTo>
                    <a:pt x="138" y="338"/>
                    <a:pt x="280" y="338"/>
                    <a:pt x="422" y="351"/>
                  </a:cubicBezTo>
                  <a:cubicBezTo>
                    <a:pt x="408" y="308"/>
                    <a:pt x="391" y="267"/>
                    <a:pt x="391" y="223"/>
                  </a:cubicBezTo>
                  <a:cubicBezTo>
                    <a:pt x="337" y="1"/>
                    <a:pt x="240" y="1"/>
                    <a:pt x="240" y="1"/>
                  </a:cubicBezTo>
                  <a:close/>
                </a:path>
              </a:pathLst>
            </a:custGeom>
            <a:solidFill>
              <a:srgbClr val="BF0A0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46"/>
            <p:cNvSpPr/>
            <p:nvPr/>
          </p:nvSpPr>
          <p:spPr>
            <a:xfrm>
              <a:off x="7797928" y="1607866"/>
              <a:ext cx="88841" cy="28284"/>
            </a:xfrm>
            <a:custGeom>
              <a:avLst/>
              <a:gdLst/>
              <a:ahLst/>
              <a:cxnLst/>
              <a:rect l="l" t="t" r="r" b="b"/>
              <a:pathLst>
                <a:path w="490" h="156" extrusionOk="0">
                  <a:moveTo>
                    <a:pt x="1" y="0"/>
                  </a:moveTo>
                  <a:lnTo>
                    <a:pt x="1" y="128"/>
                  </a:lnTo>
                  <a:cubicBezTo>
                    <a:pt x="169" y="142"/>
                    <a:pt x="321" y="142"/>
                    <a:pt x="490" y="155"/>
                  </a:cubicBezTo>
                  <a:cubicBezTo>
                    <a:pt x="476" y="115"/>
                    <a:pt x="463" y="71"/>
                    <a:pt x="463" y="31"/>
                  </a:cubicBezTo>
                  <a:cubicBezTo>
                    <a:pt x="308" y="17"/>
                    <a:pt x="152" y="17"/>
                    <a:pt x="1" y="0"/>
                  </a:cubicBezTo>
                  <a:close/>
                </a:path>
              </a:pathLst>
            </a:custGeom>
            <a:solidFill>
              <a:srgbClr val="9104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46"/>
            <p:cNvSpPr/>
            <p:nvPr/>
          </p:nvSpPr>
          <p:spPr>
            <a:xfrm>
              <a:off x="7576008" y="1521564"/>
              <a:ext cx="76693" cy="63820"/>
            </a:xfrm>
            <a:custGeom>
              <a:avLst/>
              <a:gdLst/>
              <a:ahLst/>
              <a:cxnLst/>
              <a:rect l="l" t="t" r="r" b="b"/>
              <a:pathLst>
                <a:path w="423" h="352" extrusionOk="0">
                  <a:moveTo>
                    <a:pt x="183" y="1"/>
                  </a:moveTo>
                  <a:cubicBezTo>
                    <a:pt x="183" y="1"/>
                    <a:pt x="85" y="1"/>
                    <a:pt x="28" y="223"/>
                  </a:cubicBezTo>
                  <a:cubicBezTo>
                    <a:pt x="14" y="267"/>
                    <a:pt x="14" y="308"/>
                    <a:pt x="1" y="351"/>
                  </a:cubicBezTo>
                  <a:cubicBezTo>
                    <a:pt x="129" y="338"/>
                    <a:pt x="267" y="338"/>
                    <a:pt x="422" y="338"/>
                  </a:cubicBezTo>
                  <a:cubicBezTo>
                    <a:pt x="409" y="240"/>
                    <a:pt x="395" y="156"/>
                    <a:pt x="382" y="126"/>
                  </a:cubicBezTo>
                  <a:cubicBezTo>
                    <a:pt x="352" y="55"/>
                    <a:pt x="183" y="1"/>
                    <a:pt x="183" y="1"/>
                  </a:cubicBezTo>
                  <a:close/>
                </a:path>
              </a:pathLst>
            </a:custGeom>
            <a:solidFill>
              <a:srgbClr val="BF0A0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46"/>
            <p:cNvSpPr/>
            <p:nvPr/>
          </p:nvSpPr>
          <p:spPr>
            <a:xfrm>
              <a:off x="7565673" y="1607866"/>
              <a:ext cx="89385" cy="28284"/>
            </a:xfrm>
            <a:custGeom>
              <a:avLst/>
              <a:gdLst/>
              <a:ahLst/>
              <a:cxnLst/>
              <a:rect l="l" t="t" r="r" b="b"/>
              <a:pathLst>
                <a:path w="493" h="156" extrusionOk="0">
                  <a:moveTo>
                    <a:pt x="479" y="0"/>
                  </a:moveTo>
                  <a:cubicBezTo>
                    <a:pt x="324" y="17"/>
                    <a:pt x="169" y="17"/>
                    <a:pt x="31" y="31"/>
                  </a:cubicBezTo>
                  <a:cubicBezTo>
                    <a:pt x="17" y="71"/>
                    <a:pt x="1" y="115"/>
                    <a:pt x="1" y="155"/>
                  </a:cubicBezTo>
                  <a:cubicBezTo>
                    <a:pt x="156" y="142"/>
                    <a:pt x="324" y="142"/>
                    <a:pt x="493" y="128"/>
                  </a:cubicBezTo>
                  <a:cubicBezTo>
                    <a:pt x="493" y="84"/>
                    <a:pt x="493" y="44"/>
                    <a:pt x="479" y="0"/>
                  </a:cubicBezTo>
                  <a:close/>
                </a:path>
              </a:pathLst>
            </a:custGeom>
            <a:solidFill>
              <a:srgbClr val="9104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46"/>
            <p:cNvSpPr/>
            <p:nvPr/>
          </p:nvSpPr>
          <p:spPr>
            <a:xfrm>
              <a:off x="7680622" y="1302182"/>
              <a:ext cx="89385" cy="344303"/>
            </a:xfrm>
            <a:custGeom>
              <a:avLst/>
              <a:gdLst/>
              <a:ahLst/>
              <a:cxnLst/>
              <a:rect l="l" t="t" r="r" b="b"/>
              <a:pathLst>
                <a:path w="493" h="1899" extrusionOk="0">
                  <a:moveTo>
                    <a:pt x="196" y="1"/>
                  </a:moveTo>
                  <a:cubicBezTo>
                    <a:pt x="196" y="1"/>
                    <a:pt x="125" y="1"/>
                    <a:pt x="0" y="17"/>
                  </a:cubicBezTo>
                  <a:lnTo>
                    <a:pt x="0" y="1899"/>
                  </a:lnTo>
                  <a:lnTo>
                    <a:pt x="493" y="1899"/>
                  </a:lnTo>
                  <a:lnTo>
                    <a:pt x="493" y="17"/>
                  </a:lnTo>
                  <a:cubicBezTo>
                    <a:pt x="378" y="1"/>
                    <a:pt x="294" y="1"/>
                    <a:pt x="29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46"/>
            <p:cNvSpPr/>
            <p:nvPr/>
          </p:nvSpPr>
          <p:spPr>
            <a:xfrm>
              <a:off x="7326710" y="1567435"/>
              <a:ext cx="797209" cy="651800"/>
            </a:xfrm>
            <a:custGeom>
              <a:avLst/>
              <a:gdLst/>
              <a:ahLst/>
              <a:cxnLst/>
              <a:rect l="l" t="t" r="r" b="b"/>
              <a:pathLst>
                <a:path w="4397" h="3595" extrusionOk="0">
                  <a:moveTo>
                    <a:pt x="2134" y="223"/>
                  </a:moveTo>
                  <a:lnTo>
                    <a:pt x="2134" y="351"/>
                  </a:lnTo>
                  <a:cubicBezTo>
                    <a:pt x="1433" y="351"/>
                    <a:pt x="729" y="409"/>
                    <a:pt x="337" y="520"/>
                  </a:cubicBezTo>
                  <a:cubicBezTo>
                    <a:pt x="337" y="476"/>
                    <a:pt x="324" y="449"/>
                    <a:pt x="324" y="409"/>
                  </a:cubicBezTo>
                  <a:cubicBezTo>
                    <a:pt x="675" y="294"/>
                    <a:pt x="1389" y="223"/>
                    <a:pt x="2134" y="223"/>
                  </a:cubicBezTo>
                  <a:close/>
                  <a:moveTo>
                    <a:pt x="2276" y="223"/>
                  </a:moveTo>
                  <a:cubicBezTo>
                    <a:pt x="3004" y="223"/>
                    <a:pt x="3722" y="294"/>
                    <a:pt x="4086" y="409"/>
                  </a:cubicBezTo>
                  <a:cubicBezTo>
                    <a:pt x="4073" y="449"/>
                    <a:pt x="4073" y="476"/>
                    <a:pt x="4060" y="520"/>
                  </a:cubicBezTo>
                  <a:cubicBezTo>
                    <a:pt x="3665" y="409"/>
                    <a:pt x="2977" y="351"/>
                    <a:pt x="2276" y="351"/>
                  </a:cubicBezTo>
                  <a:lnTo>
                    <a:pt x="2276" y="223"/>
                  </a:lnTo>
                  <a:close/>
                  <a:moveTo>
                    <a:pt x="2197" y="495"/>
                  </a:moveTo>
                  <a:cubicBezTo>
                    <a:pt x="2921" y="495"/>
                    <a:pt x="3645" y="555"/>
                    <a:pt x="4033" y="675"/>
                  </a:cubicBezTo>
                  <a:cubicBezTo>
                    <a:pt x="3975" y="968"/>
                    <a:pt x="3891" y="1403"/>
                    <a:pt x="3793" y="1841"/>
                  </a:cubicBezTo>
                  <a:cubicBezTo>
                    <a:pt x="3638" y="1784"/>
                    <a:pt x="3470" y="1757"/>
                    <a:pt x="3328" y="1757"/>
                  </a:cubicBezTo>
                  <a:lnTo>
                    <a:pt x="3159" y="1757"/>
                  </a:lnTo>
                  <a:cubicBezTo>
                    <a:pt x="3159" y="1713"/>
                    <a:pt x="3132" y="1673"/>
                    <a:pt x="3089" y="1673"/>
                  </a:cubicBezTo>
                  <a:cubicBezTo>
                    <a:pt x="3048" y="1673"/>
                    <a:pt x="3021" y="1700"/>
                    <a:pt x="3004" y="1740"/>
                  </a:cubicBezTo>
                  <a:lnTo>
                    <a:pt x="3004" y="1757"/>
                  </a:lnTo>
                  <a:lnTo>
                    <a:pt x="1389" y="1757"/>
                  </a:lnTo>
                  <a:lnTo>
                    <a:pt x="1389" y="1740"/>
                  </a:lnTo>
                  <a:cubicBezTo>
                    <a:pt x="1389" y="1700"/>
                    <a:pt x="1349" y="1673"/>
                    <a:pt x="1305" y="1673"/>
                  </a:cubicBezTo>
                  <a:cubicBezTo>
                    <a:pt x="1278" y="1673"/>
                    <a:pt x="1234" y="1713"/>
                    <a:pt x="1251" y="1757"/>
                  </a:cubicBezTo>
                  <a:lnTo>
                    <a:pt x="1083" y="1757"/>
                  </a:lnTo>
                  <a:cubicBezTo>
                    <a:pt x="927" y="1757"/>
                    <a:pt x="759" y="1784"/>
                    <a:pt x="604" y="1841"/>
                  </a:cubicBezTo>
                  <a:cubicBezTo>
                    <a:pt x="520" y="1403"/>
                    <a:pt x="422" y="968"/>
                    <a:pt x="364" y="675"/>
                  </a:cubicBezTo>
                  <a:cubicBezTo>
                    <a:pt x="750" y="555"/>
                    <a:pt x="1474" y="495"/>
                    <a:pt x="2197" y="495"/>
                  </a:cubicBezTo>
                  <a:close/>
                  <a:moveTo>
                    <a:pt x="223" y="715"/>
                  </a:moveTo>
                  <a:cubicBezTo>
                    <a:pt x="280" y="1012"/>
                    <a:pt x="364" y="1447"/>
                    <a:pt x="462" y="1882"/>
                  </a:cubicBezTo>
                  <a:cubicBezTo>
                    <a:pt x="449" y="1882"/>
                    <a:pt x="435" y="1882"/>
                    <a:pt x="422" y="1895"/>
                  </a:cubicBezTo>
                  <a:cubicBezTo>
                    <a:pt x="364" y="1909"/>
                    <a:pt x="337" y="1926"/>
                    <a:pt x="294" y="1926"/>
                  </a:cubicBezTo>
                  <a:cubicBezTo>
                    <a:pt x="294" y="1926"/>
                    <a:pt x="280" y="1926"/>
                    <a:pt x="267" y="1909"/>
                  </a:cubicBezTo>
                  <a:cubicBezTo>
                    <a:pt x="155" y="1602"/>
                    <a:pt x="155" y="1221"/>
                    <a:pt x="182" y="968"/>
                  </a:cubicBezTo>
                  <a:cubicBezTo>
                    <a:pt x="196" y="871"/>
                    <a:pt x="196" y="786"/>
                    <a:pt x="209" y="715"/>
                  </a:cubicBezTo>
                  <a:close/>
                  <a:moveTo>
                    <a:pt x="4184" y="715"/>
                  </a:moveTo>
                  <a:cubicBezTo>
                    <a:pt x="4201" y="786"/>
                    <a:pt x="4215" y="871"/>
                    <a:pt x="4228" y="968"/>
                  </a:cubicBezTo>
                  <a:cubicBezTo>
                    <a:pt x="4242" y="1221"/>
                    <a:pt x="4242" y="1602"/>
                    <a:pt x="4130" y="1909"/>
                  </a:cubicBezTo>
                  <a:cubicBezTo>
                    <a:pt x="4130" y="1926"/>
                    <a:pt x="4117" y="1926"/>
                    <a:pt x="4100" y="1926"/>
                  </a:cubicBezTo>
                  <a:cubicBezTo>
                    <a:pt x="4073" y="1926"/>
                    <a:pt x="4033" y="1909"/>
                    <a:pt x="3989" y="1895"/>
                  </a:cubicBezTo>
                  <a:cubicBezTo>
                    <a:pt x="3975" y="1882"/>
                    <a:pt x="3962" y="1882"/>
                    <a:pt x="3931" y="1882"/>
                  </a:cubicBezTo>
                  <a:cubicBezTo>
                    <a:pt x="4033" y="1447"/>
                    <a:pt x="4117" y="1012"/>
                    <a:pt x="4171" y="715"/>
                  </a:cubicBezTo>
                  <a:close/>
                  <a:moveTo>
                    <a:pt x="493" y="2024"/>
                  </a:moveTo>
                  <a:cubicBezTo>
                    <a:pt x="506" y="2077"/>
                    <a:pt x="520" y="2135"/>
                    <a:pt x="533" y="2192"/>
                  </a:cubicBezTo>
                  <a:cubicBezTo>
                    <a:pt x="476" y="2219"/>
                    <a:pt x="422" y="2233"/>
                    <a:pt x="364" y="2233"/>
                  </a:cubicBezTo>
                  <a:lnTo>
                    <a:pt x="364" y="2064"/>
                  </a:lnTo>
                  <a:cubicBezTo>
                    <a:pt x="391" y="2050"/>
                    <a:pt x="422" y="2037"/>
                    <a:pt x="462" y="2037"/>
                  </a:cubicBezTo>
                  <a:cubicBezTo>
                    <a:pt x="476" y="2024"/>
                    <a:pt x="476" y="2024"/>
                    <a:pt x="493" y="2024"/>
                  </a:cubicBezTo>
                  <a:close/>
                  <a:moveTo>
                    <a:pt x="3904" y="2024"/>
                  </a:moveTo>
                  <a:cubicBezTo>
                    <a:pt x="3918" y="2024"/>
                    <a:pt x="3931" y="2024"/>
                    <a:pt x="3948" y="2037"/>
                  </a:cubicBezTo>
                  <a:cubicBezTo>
                    <a:pt x="3975" y="2037"/>
                    <a:pt x="4002" y="2050"/>
                    <a:pt x="4033" y="2064"/>
                  </a:cubicBezTo>
                  <a:lnTo>
                    <a:pt x="4033" y="2233"/>
                  </a:lnTo>
                  <a:cubicBezTo>
                    <a:pt x="3989" y="2233"/>
                    <a:pt x="3931" y="2219"/>
                    <a:pt x="3877" y="2192"/>
                  </a:cubicBezTo>
                  <a:cubicBezTo>
                    <a:pt x="3891" y="2135"/>
                    <a:pt x="3891" y="2077"/>
                    <a:pt x="3904" y="2024"/>
                  </a:cubicBezTo>
                  <a:close/>
                  <a:moveTo>
                    <a:pt x="560" y="2330"/>
                  </a:moveTo>
                  <a:cubicBezTo>
                    <a:pt x="644" y="2667"/>
                    <a:pt x="715" y="2978"/>
                    <a:pt x="786" y="3190"/>
                  </a:cubicBezTo>
                  <a:cubicBezTo>
                    <a:pt x="675" y="3133"/>
                    <a:pt x="604" y="3075"/>
                    <a:pt x="547" y="3035"/>
                  </a:cubicBezTo>
                  <a:cubicBezTo>
                    <a:pt x="378" y="2866"/>
                    <a:pt x="364" y="2711"/>
                    <a:pt x="364" y="2711"/>
                  </a:cubicBezTo>
                  <a:lnTo>
                    <a:pt x="364" y="2374"/>
                  </a:lnTo>
                  <a:cubicBezTo>
                    <a:pt x="422" y="2374"/>
                    <a:pt x="493" y="2361"/>
                    <a:pt x="560" y="2330"/>
                  </a:cubicBezTo>
                  <a:close/>
                  <a:moveTo>
                    <a:pt x="3834" y="2330"/>
                  </a:moveTo>
                  <a:cubicBezTo>
                    <a:pt x="3904" y="2361"/>
                    <a:pt x="3975" y="2374"/>
                    <a:pt x="4033" y="2374"/>
                  </a:cubicBezTo>
                  <a:lnTo>
                    <a:pt x="4033" y="2711"/>
                  </a:lnTo>
                  <a:cubicBezTo>
                    <a:pt x="4033" y="2725"/>
                    <a:pt x="4033" y="2880"/>
                    <a:pt x="3834" y="3035"/>
                  </a:cubicBezTo>
                  <a:cubicBezTo>
                    <a:pt x="3793" y="3089"/>
                    <a:pt x="3722" y="3133"/>
                    <a:pt x="3625" y="3190"/>
                  </a:cubicBezTo>
                  <a:cubicBezTo>
                    <a:pt x="3679" y="2978"/>
                    <a:pt x="3763" y="2667"/>
                    <a:pt x="3834" y="2330"/>
                  </a:cubicBezTo>
                  <a:close/>
                  <a:moveTo>
                    <a:pt x="1251" y="1895"/>
                  </a:moveTo>
                  <a:cubicBezTo>
                    <a:pt x="1278" y="2206"/>
                    <a:pt x="1362" y="2907"/>
                    <a:pt x="1558" y="3399"/>
                  </a:cubicBezTo>
                  <a:cubicBezTo>
                    <a:pt x="1305" y="3372"/>
                    <a:pt x="1123" y="3315"/>
                    <a:pt x="968" y="3257"/>
                  </a:cubicBezTo>
                  <a:cubicBezTo>
                    <a:pt x="884" y="3062"/>
                    <a:pt x="786" y="2667"/>
                    <a:pt x="688" y="2246"/>
                  </a:cubicBezTo>
                  <a:cubicBezTo>
                    <a:pt x="702" y="2219"/>
                    <a:pt x="702" y="2206"/>
                    <a:pt x="688" y="2179"/>
                  </a:cubicBezTo>
                  <a:lnTo>
                    <a:pt x="675" y="2179"/>
                  </a:lnTo>
                  <a:cubicBezTo>
                    <a:pt x="661" y="2108"/>
                    <a:pt x="644" y="2050"/>
                    <a:pt x="631" y="1980"/>
                  </a:cubicBezTo>
                  <a:cubicBezTo>
                    <a:pt x="786" y="1939"/>
                    <a:pt x="954" y="1895"/>
                    <a:pt x="1083" y="1895"/>
                  </a:cubicBezTo>
                  <a:close/>
                  <a:moveTo>
                    <a:pt x="3328" y="1895"/>
                  </a:moveTo>
                  <a:cubicBezTo>
                    <a:pt x="3456" y="1895"/>
                    <a:pt x="3625" y="1939"/>
                    <a:pt x="3763" y="1980"/>
                  </a:cubicBezTo>
                  <a:cubicBezTo>
                    <a:pt x="3749" y="2050"/>
                    <a:pt x="3736" y="2108"/>
                    <a:pt x="3722" y="2179"/>
                  </a:cubicBezTo>
                  <a:cubicBezTo>
                    <a:pt x="3709" y="2206"/>
                    <a:pt x="3709" y="2219"/>
                    <a:pt x="3709" y="2246"/>
                  </a:cubicBezTo>
                  <a:cubicBezTo>
                    <a:pt x="3611" y="2667"/>
                    <a:pt x="3510" y="3062"/>
                    <a:pt x="3443" y="3257"/>
                  </a:cubicBezTo>
                  <a:cubicBezTo>
                    <a:pt x="3287" y="3315"/>
                    <a:pt x="3089" y="3372"/>
                    <a:pt x="2853" y="3399"/>
                  </a:cubicBezTo>
                  <a:cubicBezTo>
                    <a:pt x="3035" y="2907"/>
                    <a:pt x="3119" y="2206"/>
                    <a:pt x="3146" y="1895"/>
                  </a:cubicBezTo>
                  <a:close/>
                  <a:moveTo>
                    <a:pt x="2991" y="1895"/>
                  </a:moveTo>
                  <a:cubicBezTo>
                    <a:pt x="2964" y="2219"/>
                    <a:pt x="2880" y="2951"/>
                    <a:pt x="2684" y="3413"/>
                  </a:cubicBezTo>
                  <a:cubicBezTo>
                    <a:pt x="2613" y="3413"/>
                    <a:pt x="2542" y="3426"/>
                    <a:pt x="2472" y="3426"/>
                  </a:cubicBezTo>
                  <a:lnTo>
                    <a:pt x="1939" y="3426"/>
                  </a:lnTo>
                  <a:cubicBezTo>
                    <a:pt x="1868" y="3426"/>
                    <a:pt x="1797" y="3413"/>
                    <a:pt x="1727" y="3413"/>
                  </a:cubicBezTo>
                  <a:cubicBezTo>
                    <a:pt x="1531" y="2951"/>
                    <a:pt x="1433" y="2219"/>
                    <a:pt x="1403" y="1895"/>
                  </a:cubicBezTo>
                  <a:close/>
                  <a:moveTo>
                    <a:pt x="2205" y="1"/>
                  </a:moveTo>
                  <a:cubicBezTo>
                    <a:pt x="2161" y="1"/>
                    <a:pt x="2134" y="28"/>
                    <a:pt x="2134" y="71"/>
                  </a:cubicBezTo>
                  <a:cubicBezTo>
                    <a:pt x="1389" y="85"/>
                    <a:pt x="675" y="139"/>
                    <a:pt x="294" y="267"/>
                  </a:cubicBezTo>
                  <a:cubicBezTo>
                    <a:pt x="283" y="231"/>
                    <a:pt x="253" y="206"/>
                    <a:pt x="226" y="206"/>
                  </a:cubicBezTo>
                  <a:cubicBezTo>
                    <a:pt x="220" y="206"/>
                    <a:pt x="215" y="207"/>
                    <a:pt x="209" y="210"/>
                  </a:cubicBezTo>
                  <a:cubicBezTo>
                    <a:pt x="169" y="210"/>
                    <a:pt x="139" y="254"/>
                    <a:pt x="139" y="294"/>
                  </a:cubicBezTo>
                  <a:cubicBezTo>
                    <a:pt x="139" y="294"/>
                    <a:pt x="155" y="324"/>
                    <a:pt x="155" y="351"/>
                  </a:cubicBezTo>
                  <a:cubicBezTo>
                    <a:pt x="139" y="378"/>
                    <a:pt x="125" y="422"/>
                    <a:pt x="112" y="506"/>
                  </a:cubicBezTo>
                  <a:cubicBezTo>
                    <a:pt x="85" y="631"/>
                    <a:pt x="54" y="773"/>
                    <a:pt x="41" y="914"/>
                  </a:cubicBezTo>
                  <a:cubicBezTo>
                    <a:pt x="14" y="1194"/>
                    <a:pt x="0" y="1602"/>
                    <a:pt x="125" y="1966"/>
                  </a:cubicBezTo>
                  <a:cubicBezTo>
                    <a:pt x="155" y="2010"/>
                    <a:pt x="182" y="2037"/>
                    <a:pt x="223" y="2064"/>
                  </a:cubicBezTo>
                  <a:lnTo>
                    <a:pt x="223" y="2233"/>
                  </a:lnTo>
                  <a:cubicBezTo>
                    <a:pt x="209" y="2246"/>
                    <a:pt x="196" y="2263"/>
                    <a:pt x="196" y="2276"/>
                  </a:cubicBezTo>
                  <a:cubicBezTo>
                    <a:pt x="196" y="2303"/>
                    <a:pt x="196" y="2330"/>
                    <a:pt x="223" y="2361"/>
                  </a:cubicBezTo>
                  <a:lnTo>
                    <a:pt x="223" y="2711"/>
                  </a:lnTo>
                  <a:cubicBezTo>
                    <a:pt x="223" y="2738"/>
                    <a:pt x="240" y="3413"/>
                    <a:pt x="1629" y="3554"/>
                  </a:cubicBezTo>
                  <a:lnTo>
                    <a:pt x="1629" y="3568"/>
                  </a:lnTo>
                  <a:cubicBezTo>
                    <a:pt x="1642" y="3581"/>
                    <a:pt x="1673" y="3595"/>
                    <a:pt x="1700" y="3595"/>
                  </a:cubicBezTo>
                  <a:lnTo>
                    <a:pt x="1727" y="3595"/>
                  </a:lnTo>
                  <a:cubicBezTo>
                    <a:pt x="1740" y="3581"/>
                    <a:pt x="1757" y="3568"/>
                    <a:pt x="1770" y="3568"/>
                  </a:cubicBezTo>
                  <a:lnTo>
                    <a:pt x="2640" y="3568"/>
                  </a:lnTo>
                  <a:lnTo>
                    <a:pt x="2667" y="3595"/>
                  </a:lnTo>
                  <a:lnTo>
                    <a:pt x="2711" y="3595"/>
                  </a:lnTo>
                  <a:cubicBezTo>
                    <a:pt x="2738" y="3595"/>
                    <a:pt x="2751" y="3581"/>
                    <a:pt x="2768" y="3568"/>
                  </a:cubicBezTo>
                  <a:lnTo>
                    <a:pt x="2782" y="3554"/>
                  </a:lnTo>
                  <a:cubicBezTo>
                    <a:pt x="4171" y="3413"/>
                    <a:pt x="4184" y="2738"/>
                    <a:pt x="4184" y="2711"/>
                  </a:cubicBezTo>
                  <a:lnTo>
                    <a:pt x="4184" y="2361"/>
                  </a:lnTo>
                  <a:cubicBezTo>
                    <a:pt x="4201" y="2330"/>
                    <a:pt x="4215" y="2303"/>
                    <a:pt x="4201" y="2276"/>
                  </a:cubicBezTo>
                  <a:cubicBezTo>
                    <a:pt x="4201" y="2263"/>
                    <a:pt x="4184" y="2246"/>
                    <a:pt x="4184" y="2233"/>
                  </a:cubicBezTo>
                  <a:lnTo>
                    <a:pt x="4184" y="2064"/>
                  </a:lnTo>
                  <a:cubicBezTo>
                    <a:pt x="4215" y="2037"/>
                    <a:pt x="4255" y="2010"/>
                    <a:pt x="4269" y="1966"/>
                  </a:cubicBezTo>
                  <a:cubicBezTo>
                    <a:pt x="4397" y="1602"/>
                    <a:pt x="4397" y="1194"/>
                    <a:pt x="4370" y="914"/>
                  </a:cubicBezTo>
                  <a:cubicBezTo>
                    <a:pt x="4353" y="773"/>
                    <a:pt x="4326" y="631"/>
                    <a:pt x="4299" y="506"/>
                  </a:cubicBezTo>
                  <a:cubicBezTo>
                    <a:pt x="4285" y="422"/>
                    <a:pt x="4255" y="378"/>
                    <a:pt x="4242" y="351"/>
                  </a:cubicBezTo>
                  <a:cubicBezTo>
                    <a:pt x="4255" y="324"/>
                    <a:pt x="4255" y="294"/>
                    <a:pt x="4255" y="294"/>
                  </a:cubicBezTo>
                  <a:cubicBezTo>
                    <a:pt x="4269" y="254"/>
                    <a:pt x="4242" y="210"/>
                    <a:pt x="4201" y="210"/>
                  </a:cubicBezTo>
                  <a:cubicBezTo>
                    <a:pt x="4193" y="207"/>
                    <a:pt x="4186" y="206"/>
                    <a:pt x="4179" y="206"/>
                  </a:cubicBezTo>
                  <a:cubicBezTo>
                    <a:pt x="4144" y="206"/>
                    <a:pt x="4117" y="231"/>
                    <a:pt x="4117" y="267"/>
                  </a:cubicBezTo>
                  <a:cubicBezTo>
                    <a:pt x="3736" y="139"/>
                    <a:pt x="3004" y="85"/>
                    <a:pt x="2276" y="71"/>
                  </a:cubicBezTo>
                  <a:cubicBezTo>
                    <a:pt x="2276" y="28"/>
                    <a:pt x="2246" y="1"/>
                    <a:pt x="2205" y="1"/>
                  </a:cubicBezTo>
                  <a:close/>
                </a:path>
              </a:pathLst>
            </a:custGeom>
            <a:solidFill>
              <a:srgbClr val="C8C8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46"/>
            <p:cNvSpPr/>
            <p:nvPr/>
          </p:nvSpPr>
          <p:spPr>
            <a:xfrm>
              <a:off x="7744261" y="1607866"/>
              <a:ext cx="23389" cy="181"/>
            </a:xfrm>
            <a:custGeom>
              <a:avLst/>
              <a:gdLst/>
              <a:ahLst/>
              <a:cxnLst/>
              <a:rect l="l" t="t" r="r" b="b"/>
              <a:pathLst>
                <a:path w="129" h="1" extrusionOk="0">
                  <a:moveTo>
                    <a:pt x="128" y="0"/>
                  </a:moveTo>
                  <a:lnTo>
                    <a:pt x="128" y="0"/>
                  </a:lnTo>
                  <a:lnTo>
                    <a:pt x="128" y="0"/>
                  </a:lnTo>
                  <a:close/>
                  <a:moveTo>
                    <a:pt x="111" y="0"/>
                  </a:moveTo>
                  <a:lnTo>
                    <a:pt x="128" y="0"/>
                  </a:lnTo>
                  <a:lnTo>
                    <a:pt x="111" y="0"/>
                  </a:lnTo>
                  <a:close/>
                  <a:moveTo>
                    <a:pt x="111" y="0"/>
                  </a:moveTo>
                  <a:lnTo>
                    <a:pt x="111" y="0"/>
                  </a:lnTo>
                  <a:lnTo>
                    <a:pt x="111" y="0"/>
                  </a:lnTo>
                  <a:close/>
                  <a:moveTo>
                    <a:pt x="98" y="0"/>
                  </a:moveTo>
                  <a:lnTo>
                    <a:pt x="98" y="0"/>
                  </a:lnTo>
                  <a:lnTo>
                    <a:pt x="98" y="0"/>
                  </a:lnTo>
                  <a:close/>
                  <a:moveTo>
                    <a:pt x="84" y="0"/>
                  </a:moveTo>
                  <a:lnTo>
                    <a:pt x="98" y="0"/>
                  </a:lnTo>
                  <a:lnTo>
                    <a:pt x="84" y="0"/>
                  </a:lnTo>
                  <a:close/>
                  <a:moveTo>
                    <a:pt x="84" y="0"/>
                  </a:moveTo>
                  <a:lnTo>
                    <a:pt x="84" y="0"/>
                  </a:lnTo>
                  <a:lnTo>
                    <a:pt x="84" y="0"/>
                  </a:lnTo>
                  <a:close/>
                  <a:moveTo>
                    <a:pt x="71" y="0"/>
                  </a:moveTo>
                  <a:lnTo>
                    <a:pt x="84" y="0"/>
                  </a:lnTo>
                  <a:lnTo>
                    <a:pt x="71" y="0"/>
                  </a:lnTo>
                  <a:close/>
                  <a:moveTo>
                    <a:pt x="71" y="0"/>
                  </a:moveTo>
                  <a:lnTo>
                    <a:pt x="71" y="0"/>
                  </a:lnTo>
                  <a:lnTo>
                    <a:pt x="71" y="0"/>
                  </a:lnTo>
                  <a:close/>
                  <a:moveTo>
                    <a:pt x="57" y="0"/>
                  </a:moveTo>
                  <a:lnTo>
                    <a:pt x="57" y="0"/>
                  </a:lnTo>
                  <a:lnTo>
                    <a:pt x="57" y="0"/>
                  </a:lnTo>
                  <a:close/>
                  <a:moveTo>
                    <a:pt x="44" y="0"/>
                  </a:moveTo>
                  <a:lnTo>
                    <a:pt x="57" y="0"/>
                  </a:lnTo>
                  <a:lnTo>
                    <a:pt x="44" y="0"/>
                  </a:lnTo>
                  <a:close/>
                  <a:moveTo>
                    <a:pt x="44" y="0"/>
                  </a:moveTo>
                  <a:lnTo>
                    <a:pt x="44" y="0"/>
                  </a:lnTo>
                  <a:lnTo>
                    <a:pt x="44" y="0"/>
                  </a:lnTo>
                  <a:close/>
                  <a:moveTo>
                    <a:pt x="27" y="0"/>
                  </a:moveTo>
                  <a:lnTo>
                    <a:pt x="44" y="0"/>
                  </a:lnTo>
                  <a:lnTo>
                    <a:pt x="27" y="0"/>
                  </a:lnTo>
                  <a:close/>
                  <a:moveTo>
                    <a:pt x="14" y="0"/>
                  </a:moveTo>
                  <a:lnTo>
                    <a:pt x="14" y="0"/>
                  </a:lnTo>
                  <a:lnTo>
                    <a:pt x="14" y="0"/>
                  </a:lnTo>
                  <a:close/>
                  <a:moveTo>
                    <a:pt x="0" y="0"/>
                  </a:moveTo>
                  <a:lnTo>
                    <a:pt x="14" y="0"/>
                  </a:lnTo>
                  <a:lnTo>
                    <a:pt x="0" y="0"/>
                  </a:lnTo>
                  <a:close/>
                  <a:moveTo>
                    <a:pt x="0" y="0"/>
                  </a:moveTo>
                  <a:lnTo>
                    <a:pt x="0" y="0"/>
                  </a:lnTo>
                  <a:close/>
                </a:path>
              </a:pathLst>
            </a:custGeom>
            <a:solidFill>
              <a:srgbClr val="A6A6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46"/>
            <p:cNvSpPr/>
            <p:nvPr/>
          </p:nvSpPr>
          <p:spPr>
            <a:xfrm>
              <a:off x="7769826" y="1607866"/>
              <a:ext cx="221558" cy="18493"/>
            </a:xfrm>
            <a:custGeom>
              <a:avLst/>
              <a:gdLst/>
              <a:ahLst/>
              <a:cxnLst/>
              <a:rect l="l" t="t" r="r" b="b"/>
              <a:pathLst>
                <a:path w="1222" h="102" extrusionOk="0">
                  <a:moveTo>
                    <a:pt x="618" y="31"/>
                  </a:moveTo>
                  <a:lnTo>
                    <a:pt x="618" y="31"/>
                  </a:lnTo>
                  <a:cubicBezTo>
                    <a:pt x="843" y="44"/>
                    <a:pt x="1039" y="58"/>
                    <a:pt x="1221" y="101"/>
                  </a:cubicBezTo>
                  <a:lnTo>
                    <a:pt x="1221" y="101"/>
                  </a:lnTo>
                  <a:cubicBezTo>
                    <a:pt x="1039" y="58"/>
                    <a:pt x="843" y="44"/>
                    <a:pt x="618" y="31"/>
                  </a:cubicBezTo>
                  <a:close/>
                  <a:moveTo>
                    <a:pt x="1" y="0"/>
                  </a:moveTo>
                  <a:lnTo>
                    <a:pt x="1" y="0"/>
                  </a:lnTo>
                  <a:lnTo>
                    <a:pt x="156" y="0"/>
                  </a:lnTo>
                  <a:lnTo>
                    <a:pt x="156" y="0"/>
                  </a:lnTo>
                  <a:close/>
                </a:path>
              </a:pathLst>
            </a:custGeom>
            <a:solidFill>
              <a:srgbClr val="75060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46"/>
            <p:cNvSpPr/>
            <p:nvPr/>
          </p:nvSpPr>
          <p:spPr>
            <a:xfrm>
              <a:off x="7991202" y="1626178"/>
              <a:ext cx="74155" cy="15411"/>
            </a:xfrm>
            <a:custGeom>
              <a:avLst/>
              <a:gdLst/>
              <a:ahLst/>
              <a:cxnLst/>
              <a:rect l="l" t="t" r="r" b="b"/>
              <a:pathLst>
                <a:path w="409" h="85" extrusionOk="0">
                  <a:moveTo>
                    <a:pt x="0" y="0"/>
                  </a:moveTo>
                  <a:lnTo>
                    <a:pt x="0" y="0"/>
                  </a:lnTo>
                  <a:cubicBezTo>
                    <a:pt x="155" y="14"/>
                    <a:pt x="297" y="41"/>
                    <a:pt x="408" y="85"/>
                  </a:cubicBezTo>
                  <a:lnTo>
                    <a:pt x="408" y="85"/>
                  </a:lnTo>
                  <a:cubicBezTo>
                    <a:pt x="297" y="41"/>
                    <a:pt x="155" y="14"/>
                    <a:pt x="0" y="0"/>
                  </a:cubicBezTo>
                  <a:close/>
                </a:path>
              </a:pathLst>
            </a:custGeom>
            <a:solidFill>
              <a:srgbClr val="790D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46"/>
            <p:cNvSpPr/>
            <p:nvPr/>
          </p:nvSpPr>
          <p:spPr>
            <a:xfrm>
              <a:off x="7797928" y="1607866"/>
              <a:ext cx="83945" cy="5621"/>
            </a:xfrm>
            <a:custGeom>
              <a:avLst/>
              <a:gdLst/>
              <a:ahLst/>
              <a:cxnLst/>
              <a:rect l="l" t="t" r="r" b="b"/>
              <a:pathLst>
                <a:path w="463" h="31" extrusionOk="0">
                  <a:moveTo>
                    <a:pt x="1" y="0"/>
                  </a:moveTo>
                  <a:lnTo>
                    <a:pt x="1" y="0"/>
                  </a:lnTo>
                  <a:cubicBezTo>
                    <a:pt x="152" y="17"/>
                    <a:pt x="308" y="17"/>
                    <a:pt x="463" y="31"/>
                  </a:cubicBezTo>
                  <a:lnTo>
                    <a:pt x="463" y="31"/>
                  </a:lnTo>
                  <a:cubicBezTo>
                    <a:pt x="308" y="17"/>
                    <a:pt x="152" y="17"/>
                    <a:pt x="1" y="0"/>
                  </a:cubicBezTo>
                  <a:close/>
                </a:path>
              </a:pathLst>
            </a:custGeom>
            <a:solidFill>
              <a:srgbClr val="5E03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46"/>
            <p:cNvSpPr/>
            <p:nvPr/>
          </p:nvSpPr>
          <p:spPr>
            <a:xfrm>
              <a:off x="7767469" y="1607866"/>
              <a:ext cx="2538" cy="181"/>
            </a:xfrm>
            <a:custGeom>
              <a:avLst/>
              <a:gdLst/>
              <a:ahLst/>
              <a:cxnLst/>
              <a:rect l="l" t="t" r="r" b="b"/>
              <a:pathLst>
                <a:path w="14" h="1" extrusionOk="0">
                  <a:moveTo>
                    <a:pt x="0" y="0"/>
                  </a:moveTo>
                  <a:lnTo>
                    <a:pt x="14" y="0"/>
                  </a:lnTo>
                  <a:lnTo>
                    <a:pt x="14" y="0"/>
                  </a:lnTo>
                  <a:close/>
                </a:path>
              </a:pathLst>
            </a:custGeom>
            <a:solidFill>
              <a:srgbClr val="A6A6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46"/>
            <p:cNvSpPr/>
            <p:nvPr/>
          </p:nvSpPr>
          <p:spPr>
            <a:xfrm>
              <a:off x="7739366" y="1590098"/>
              <a:ext cx="328348" cy="51491"/>
            </a:xfrm>
            <a:custGeom>
              <a:avLst/>
              <a:gdLst/>
              <a:ahLst/>
              <a:cxnLst/>
              <a:rect l="l" t="t" r="r" b="b"/>
              <a:pathLst>
                <a:path w="1811" h="284" extrusionOk="0">
                  <a:moveTo>
                    <a:pt x="0" y="0"/>
                  </a:moveTo>
                  <a:lnTo>
                    <a:pt x="0" y="98"/>
                  </a:lnTo>
                  <a:lnTo>
                    <a:pt x="324" y="98"/>
                  </a:lnTo>
                  <a:cubicBezTo>
                    <a:pt x="475" y="115"/>
                    <a:pt x="631" y="115"/>
                    <a:pt x="786" y="129"/>
                  </a:cubicBezTo>
                  <a:cubicBezTo>
                    <a:pt x="1011" y="142"/>
                    <a:pt x="1207" y="156"/>
                    <a:pt x="1389" y="199"/>
                  </a:cubicBezTo>
                  <a:cubicBezTo>
                    <a:pt x="1544" y="213"/>
                    <a:pt x="1686" y="240"/>
                    <a:pt x="1797" y="284"/>
                  </a:cubicBezTo>
                  <a:cubicBezTo>
                    <a:pt x="1797" y="253"/>
                    <a:pt x="1810" y="226"/>
                    <a:pt x="1810" y="199"/>
                  </a:cubicBezTo>
                  <a:cubicBezTo>
                    <a:pt x="1446" y="71"/>
                    <a:pt x="728" y="14"/>
                    <a:pt x="0" y="0"/>
                  </a:cubicBezTo>
                  <a:close/>
                </a:path>
              </a:pathLst>
            </a:custGeom>
            <a:solidFill>
              <a:srgbClr val="000000">
                <a:alpha val="46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46"/>
            <p:cNvSpPr/>
            <p:nvPr/>
          </p:nvSpPr>
          <p:spPr>
            <a:xfrm>
              <a:off x="7682979" y="1607866"/>
              <a:ext cx="25927" cy="181"/>
            </a:xfrm>
            <a:custGeom>
              <a:avLst/>
              <a:gdLst/>
              <a:ahLst/>
              <a:cxnLst/>
              <a:rect l="l" t="t" r="r" b="b"/>
              <a:pathLst>
                <a:path w="143" h="1" extrusionOk="0">
                  <a:moveTo>
                    <a:pt x="1" y="0"/>
                  </a:moveTo>
                  <a:lnTo>
                    <a:pt x="1" y="0"/>
                  </a:lnTo>
                  <a:lnTo>
                    <a:pt x="1" y="0"/>
                  </a:lnTo>
                  <a:close/>
                  <a:moveTo>
                    <a:pt x="14" y="0"/>
                  </a:moveTo>
                  <a:lnTo>
                    <a:pt x="1" y="0"/>
                  </a:lnTo>
                  <a:lnTo>
                    <a:pt x="14" y="0"/>
                  </a:lnTo>
                  <a:close/>
                  <a:moveTo>
                    <a:pt x="14" y="0"/>
                  </a:moveTo>
                  <a:lnTo>
                    <a:pt x="14" y="0"/>
                  </a:lnTo>
                  <a:lnTo>
                    <a:pt x="14" y="0"/>
                  </a:lnTo>
                  <a:close/>
                  <a:moveTo>
                    <a:pt x="28" y="0"/>
                  </a:moveTo>
                  <a:lnTo>
                    <a:pt x="14" y="0"/>
                  </a:lnTo>
                  <a:lnTo>
                    <a:pt x="28" y="0"/>
                  </a:lnTo>
                  <a:close/>
                  <a:moveTo>
                    <a:pt x="28" y="0"/>
                  </a:moveTo>
                  <a:lnTo>
                    <a:pt x="28" y="0"/>
                  </a:lnTo>
                  <a:lnTo>
                    <a:pt x="28" y="0"/>
                  </a:lnTo>
                  <a:close/>
                  <a:moveTo>
                    <a:pt x="45" y="0"/>
                  </a:moveTo>
                  <a:lnTo>
                    <a:pt x="45" y="0"/>
                  </a:lnTo>
                  <a:lnTo>
                    <a:pt x="45" y="0"/>
                  </a:lnTo>
                  <a:close/>
                  <a:moveTo>
                    <a:pt x="58" y="0"/>
                  </a:moveTo>
                  <a:lnTo>
                    <a:pt x="58" y="0"/>
                  </a:lnTo>
                  <a:lnTo>
                    <a:pt x="58" y="0"/>
                  </a:lnTo>
                  <a:close/>
                  <a:moveTo>
                    <a:pt x="58" y="0"/>
                  </a:moveTo>
                  <a:lnTo>
                    <a:pt x="58" y="0"/>
                  </a:lnTo>
                  <a:lnTo>
                    <a:pt x="58" y="0"/>
                  </a:lnTo>
                  <a:close/>
                  <a:moveTo>
                    <a:pt x="72" y="0"/>
                  </a:moveTo>
                  <a:lnTo>
                    <a:pt x="72" y="0"/>
                  </a:lnTo>
                  <a:lnTo>
                    <a:pt x="72" y="0"/>
                  </a:lnTo>
                  <a:close/>
                  <a:moveTo>
                    <a:pt x="72" y="0"/>
                  </a:moveTo>
                  <a:lnTo>
                    <a:pt x="72" y="0"/>
                  </a:lnTo>
                  <a:lnTo>
                    <a:pt x="72" y="0"/>
                  </a:lnTo>
                  <a:close/>
                  <a:moveTo>
                    <a:pt x="85" y="0"/>
                  </a:moveTo>
                  <a:lnTo>
                    <a:pt x="85" y="0"/>
                  </a:lnTo>
                  <a:lnTo>
                    <a:pt x="85" y="0"/>
                  </a:lnTo>
                  <a:close/>
                  <a:moveTo>
                    <a:pt x="99" y="0"/>
                  </a:moveTo>
                  <a:lnTo>
                    <a:pt x="85" y="0"/>
                  </a:lnTo>
                  <a:lnTo>
                    <a:pt x="99" y="0"/>
                  </a:lnTo>
                  <a:close/>
                  <a:moveTo>
                    <a:pt x="99" y="0"/>
                  </a:moveTo>
                  <a:lnTo>
                    <a:pt x="99" y="0"/>
                  </a:lnTo>
                  <a:lnTo>
                    <a:pt x="99" y="0"/>
                  </a:lnTo>
                  <a:close/>
                  <a:moveTo>
                    <a:pt x="112" y="0"/>
                  </a:moveTo>
                  <a:lnTo>
                    <a:pt x="99" y="0"/>
                  </a:lnTo>
                  <a:lnTo>
                    <a:pt x="112" y="0"/>
                  </a:lnTo>
                  <a:close/>
                  <a:moveTo>
                    <a:pt x="112" y="0"/>
                  </a:moveTo>
                  <a:lnTo>
                    <a:pt x="112" y="0"/>
                  </a:lnTo>
                  <a:lnTo>
                    <a:pt x="112" y="0"/>
                  </a:lnTo>
                  <a:close/>
                  <a:moveTo>
                    <a:pt x="129" y="0"/>
                  </a:moveTo>
                  <a:lnTo>
                    <a:pt x="129" y="0"/>
                  </a:lnTo>
                  <a:lnTo>
                    <a:pt x="129" y="0"/>
                  </a:lnTo>
                  <a:close/>
                  <a:moveTo>
                    <a:pt x="142" y="0"/>
                  </a:moveTo>
                  <a:lnTo>
                    <a:pt x="129" y="0"/>
                  </a:lnTo>
                  <a:close/>
                </a:path>
              </a:pathLst>
            </a:custGeom>
            <a:solidFill>
              <a:srgbClr val="A6A6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46"/>
            <p:cNvSpPr/>
            <p:nvPr/>
          </p:nvSpPr>
          <p:spPr>
            <a:xfrm>
              <a:off x="7680622" y="1607866"/>
              <a:ext cx="181" cy="181"/>
            </a:xfrm>
            <a:custGeom>
              <a:avLst/>
              <a:gdLst/>
              <a:ahLst/>
              <a:cxnLst/>
              <a:rect l="l" t="t" r="r" b="b"/>
              <a:pathLst>
                <a:path w="1" h="1" extrusionOk="0">
                  <a:moveTo>
                    <a:pt x="0" y="0"/>
                  </a:moveTo>
                  <a:lnTo>
                    <a:pt x="0" y="0"/>
                  </a:lnTo>
                  <a:lnTo>
                    <a:pt x="0" y="0"/>
                  </a:lnTo>
                  <a:close/>
                </a:path>
              </a:pathLst>
            </a:custGeom>
            <a:solidFill>
              <a:srgbClr val="75060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46"/>
            <p:cNvSpPr/>
            <p:nvPr/>
          </p:nvSpPr>
          <p:spPr>
            <a:xfrm>
              <a:off x="7680622" y="1607866"/>
              <a:ext cx="181" cy="181"/>
            </a:xfrm>
            <a:custGeom>
              <a:avLst/>
              <a:gdLst/>
              <a:ahLst/>
              <a:cxnLst/>
              <a:rect l="l" t="t" r="r" b="b"/>
              <a:pathLst>
                <a:path w="1" h="1" extrusionOk="0">
                  <a:moveTo>
                    <a:pt x="0" y="0"/>
                  </a:moveTo>
                  <a:lnTo>
                    <a:pt x="0" y="0"/>
                  </a:lnTo>
                  <a:lnTo>
                    <a:pt x="0" y="0"/>
                  </a:lnTo>
                  <a:close/>
                </a:path>
              </a:pathLst>
            </a:custGeom>
            <a:solidFill>
              <a:srgbClr val="A6A6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46"/>
            <p:cNvSpPr/>
            <p:nvPr/>
          </p:nvSpPr>
          <p:spPr>
            <a:xfrm>
              <a:off x="7458702" y="1607866"/>
              <a:ext cx="222102" cy="18493"/>
            </a:xfrm>
            <a:custGeom>
              <a:avLst/>
              <a:gdLst/>
              <a:ahLst/>
              <a:cxnLst/>
              <a:rect l="l" t="t" r="r" b="b"/>
              <a:pathLst>
                <a:path w="1225" h="102" extrusionOk="0">
                  <a:moveTo>
                    <a:pt x="621" y="31"/>
                  </a:moveTo>
                  <a:cubicBezTo>
                    <a:pt x="395" y="44"/>
                    <a:pt x="186" y="58"/>
                    <a:pt x="1" y="101"/>
                  </a:cubicBezTo>
                  <a:lnTo>
                    <a:pt x="1" y="101"/>
                  </a:lnTo>
                  <a:cubicBezTo>
                    <a:pt x="186" y="58"/>
                    <a:pt x="395" y="44"/>
                    <a:pt x="621" y="31"/>
                  </a:cubicBezTo>
                  <a:lnTo>
                    <a:pt x="621" y="31"/>
                  </a:lnTo>
                  <a:close/>
                  <a:moveTo>
                    <a:pt x="1197" y="0"/>
                  </a:moveTo>
                  <a:lnTo>
                    <a:pt x="1069" y="0"/>
                  </a:lnTo>
                  <a:lnTo>
                    <a:pt x="1069" y="0"/>
                  </a:lnTo>
                  <a:lnTo>
                    <a:pt x="1197" y="0"/>
                  </a:lnTo>
                  <a:close/>
                  <a:moveTo>
                    <a:pt x="1211" y="0"/>
                  </a:moveTo>
                  <a:lnTo>
                    <a:pt x="1197" y="0"/>
                  </a:lnTo>
                  <a:lnTo>
                    <a:pt x="1211" y="0"/>
                  </a:lnTo>
                  <a:close/>
                  <a:moveTo>
                    <a:pt x="1211" y="0"/>
                  </a:moveTo>
                  <a:lnTo>
                    <a:pt x="1211" y="0"/>
                  </a:lnTo>
                  <a:lnTo>
                    <a:pt x="1211" y="0"/>
                  </a:lnTo>
                  <a:close/>
                  <a:moveTo>
                    <a:pt x="1224" y="0"/>
                  </a:moveTo>
                  <a:lnTo>
                    <a:pt x="1211" y="0"/>
                  </a:lnTo>
                  <a:close/>
                </a:path>
              </a:pathLst>
            </a:custGeom>
            <a:solidFill>
              <a:srgbClr val="75060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46"/>
            <p:cNvSpPr/>
            <p:nvPr/>
          </p:nvSpPr>
          <p:spPr>
            <a:xfrm>
              <a:off x="7387811" y="1626178"/>
              <a:ext cx="71073" cy="15411"/>
            </a:xfrm>
            <a:custGeom>
              <a:avLst/>
              <a:gdLst/>
              <a:ahLst/>
              <a:cxnLst/>
              <a:rect l="l" t="t" r="r" b="b"/>
              <a:pathLst>
                <a:path w="392" h="85" extrusionOk="0">
                  <a:moveTo>
                    <a:pt x="392" y="0"/>
                  </a:moveTo>
                  <a:cubicBezTo>
                    <a:pt x="240" y="14"/>
                    <a:pt x="98" y="41"/>
                    <a:pt x="0" y="85"/>
                  </a:cubicBezTo>
                  <a:lnTo>
                    <a:pt x="0" y="85"/>
                  </a:lnTo>
                  <a:cubicBezTo>
                    <a:pt x="98" y="41"/>
                    <a:pt x="240" y="14"/>
                    <a:pt x="392" y="0"/>
                  </a:cubicBezTo>
                  <a:close/>
                </a:path>
              </a:pathLst>
            </a:custGeom>
            <a:solidFill>
              <a:srgbClr val="790D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46"/>
            <p:cNvSpPr/>
            <p:nvPr/>
          </p:nvSpPr>
          <p:spPr>
            <a:xfrm>
              <a:off x="7571113" y="1607866"/>
              <a:ext cx="81588" cy="5621"/>
            </a:xfrm>
            <a:custGeom>
              <a:avLst/>
              <a:gdLst/>
              <a:ahLst/>
              <a:cxnLst/>
              <a:rect l="l" t="t" r="r" b="b"/>
              <a:pathLst>
                <a:path w="450" h="31" extrusionOk="0">
                  <a:moveTo>
                    <a:pt x="449" y="0"/>
                  </a:moveTo>
                  <a:cubicBezTo>
                    <a:pt x="294" y="17"/>
                    <a:pt x="139" y="17"/>
                    <a:pt x="1" y="31"/>
                  </a:cubicBezTo>
                  <a:lnTo>
                    <a:pt x="1" y="31"/>
                  </a:lnTo>
                  <a:cubicBezTo>
                    <a:pt x="139" y="17"/>
                    <a:pt x="294" y="17"/>
                    <a:pt x="449" y="0"/>
                  </a:cubicBezTo>
                  <a:close/>
                </a:path>
              </a:pathLst>
            </a:custGeom>
            <a:solidFill>
              <a:srgbClr val="5E03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46"/>
            <p:cNvSpPr/>
            <p:nvPr/>
          </p:nvSpPr>
          <p:spPr>
            <a:xfrm>
              <a:off x="7385454" y="1590098"/>
              <a:ext cx="328348" cy="51491"/>
            </a:xfrm>
            <a:custGeom>
              <a:avLst/>
              <a:gdLst/>
              <a:ahLst/>
              <a:cxnLst/>
              <a:rect l="l" t="t" r="r" b="b"/>
              <a:pathLst>
                <a:path w="1811" h="284" extrusionOk="0">
                  <a:moveTo>
                    <a:pt x="1810" y="0"/>
                  </a:moveTo>
                  <a:cubicBezTo>
                    <a:pt x="1065" y="14"/>
                    <a:pt x="351" y="71"/>
                    <a:pt x="0" y="199"/>
                  </a:cubicBezTo>
                  <a:cubicBezTo>
                    <a:pt x="0" y="226"/>
                    <a:pt x="0" y="253"/>
                    <a:pt x="13" y="284"/>
                  </a:cubicBezTo>
                  <a:cubicBezTo>
                    <a:pt x="111" y="240"/>
                    <a:pt x="253" y="213"/>
                    <a:pt x="405" y="199"/>
                  </a:cubicBezTo>
                  <a:cubicBezTo>
                    <a:pt x="590" y="156"/>
                    <a:pt x="799" y="142"/>
                    <a:pt x="1025" y="129"/>
                  </a:cubicBezTo>
                  <a:cubicBezTo>
                    <a:pt x="1163" y="115"/>
                    <a:pt x="1318" y="115"/>
                    <a:pt x="1473" y="98"/>
                  </a:cubicBezTo>
                  <a:lnTo>
                    <a:pt x="1810" y="98"/>
                  </a:lnTo>
                  <a:lnTo>
                    <a:pt x="1810" y="0"/>
                  </a:lnTo>
                  <a:close/>
                </a:path>
              </a:pathLst>
            </a:custGeom>
            <a:solidFill>
              <a:srgbClr val="000000">
                <a:alpha val="46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46"/>
            <p:cNvSpPr/>
            <p:nvPr/>
          </p:nvSpPr>
          <p:spPr>
            <a:xfrm>
              <a:off x="7502034" y="1656638"/>
              <a:ext cx="445835" cy="12510"/>
            </a:xfrm>
            <a:custGeom>
              <a:avLst/>
              <a:gdLst/>
              <a:ahLst/>
              <a:cxnLst/>
              <a:rect l="l" t="t" r="r" b="b"/>
              <a:pathLst>
                <a:path w="2459" h="69" extrusionOk="0">
                  <a:moveTo>
                    <a:pt x="1238" y="1"/>
                  </a:moveTo>
                  <a:cubicBezTo>
                    <a:pt x="803" y="1"/>
                    <a:pt x="368" y="28"/>
                    <a:pt x="1" y="68"/>
                  </a:cubicBezTo>
                  <a:lnTo>
                    <a:pt x="1" y="68"/>
                  </a:lnTo>
                  <a:cubicBezTo>
                    <a:pt x="368" y="28"/>
                    <a:pt x="803" y="1"/>
                    <a:pt x="1238" y="1"/>
                  </a:cubicBezTo>
                  <a:cubicBezTo>
                    <a:pt x="1673" y="1"/>
                    <a:pt x="2108" y="28"/>
                    <a:pt x="2459" y="68"/>
                  </a:cubicBezTo>
                  <a:lnTo>
                    <a:pt x="2459" y="68"/>
                  </a:lnTo>
                  <a:cubicBezTo>
                    <a:pt x="2108" y="28"/>
                    <a:pt x="1673" y="1"/>
                    <a:pt x="1238" y="1"/>
                  </a:cubicBezTo>
                  <a:close/>
                </a:path>
              </a:pathLst>
            </a:custGeom>
            <a:solidFill>
              <a:srgbClr val="8951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46"/>
            <p:cNvSpPr/>
            <p:nvPr/>
          </p:nvSpPr>
          <p:spPr>
            <a:xfrm>
              <a:off x="7456345" y="1668967"/>
              <a:ext cx="537395" cy="5621"/>
            </a:xfrm>
            <a:custGeom>
              <a:avLst/>
              <a:gdLst/>
              <a:ahLst/>
              <a:cxnLst/>
              <a:rect l="l" t="t" r="r" b="b"/>
              <a:pathLst>
                <a:path w="2964" h="31" extrusionOk="0">
                  <a:moveTo>
                    <a:pt x="253" y="0"/>
                  </a:moveTo>
                  <a:cubicBezTo>
                    <a:pt x="169" y="17"/>
                    <a:pt x="84" y="17"/>
                    <a:pt x="0" y="31"/>
                  </a:cubicBezTo>
                  <a:lnTo>
                    <a:pt x="0" y="31"/>
                  </a:lnTo>
                  <a:cubicBezTo>
                    <a:pt x="84" y="17"/>
                    <a:pt x="169" y="17"/>
                    <a:pt x="253" y="0"/>
                  </a:cubicBezTo>
                  <a:lnTo>
                    <a:pt x="253" y="0"/>
                  </a:lnTo>
                  <a:close/>
                  <a:moveTo>
                    <a:pt x="2711" y="0"/>
                  </a:moveTo>
                  <a:lnTo>
                    <a:pt x="2711" y="0"/>
                  </a:lnTo>
                  <a:cubicBezTo>
                    <a:pt x="2812" y="17"/>
                    <a:pt x="2896" y="17"/>
                    <a:pt x="2964" y="31"/>
                  </a:cubicBezTo>
                  <a:lnTo>
                    <a:pt x="2964" y="31"/>
                  </a:lnTo>
                  <a:cubicBezTo>
                    <a:pt x="2896" y="17"/>
                    <a:pt x="2812" y="17"/>
                    <a:pt x="2711" y="0"/>
                  </a:cubicBezTo>
                  <a:close/>
                </a:path>
              </a:pathLst>
            </a:custGeom>
            <a:solidFill>
              <a:srgbClr val="75060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46"/>
            <p:cNvSpPr/>
            <p:nvPr/>
          </p:nvSpPr>
          <p:spPr>
            <a:xfrm>
              <a:off x="7395063" y="1674406"/>
              <a:ext cx="61463" cy="13054"/>
            </a:xfrm>
            <a:custGeom>
              <a:avLst/>
              <a:gdLst/>
              <a:ahLst/>
              <a:cxnLst/>
              <a:rect l="l" t="t" r="r" b="b"/>
              <a:pathLst>
                <a:path w="339" h="72" extrusionOk="0">
                  <a:moveTo>
                    <a:pt x="338" y="1"/>
                  </a:moveTo>
                  <a:cubicBezTo>
                    <a:pt x="213" y="28"/>
                    <a:pt x="99" y="41"/>
                    <a:pt x="1" y="71"/>
                  </a:cubicBezTo>
                  <a:lnTo>
                    <a:pt x="1" y="71"/>
                  </a:lnTo>
                  <a:cubicBezTo>
                    <a:pt x="99" y="41"/>
                    <a:pt x="213" y="28"/>
                    <a:pt x="338" y="1"/>
                  </a:cubicBezTo>
                  <a:close/>
                </a:path>
              </a:pathLst>
            </a:custGeom>
            <a:solidFill>
              <a:srgbClr val="790D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46"/>
            <p:cNvSpPr/>
            <p:nvPr/>
          </p:nvSpPr>
          <p:spPr>
            <a:xfrm>
              <a:off x="7993559" y="1674406"/>
              <a:ext cx="61282" cy="13054"/>
            </a:xfrm>
            <a:custGeom>
              <a:avLst/>
              <a:gdLst/>
              <a:ahLst/>
              <a:cxnLst/>
              <a:rect l="l" t="t" r="r" b="b"/>
              <a:pathLst>
                <a:path w="338" h="72" extrusionOk="0">
                  <a:moveTo>
                    <a:pt x="1" y="1"/>
                  </a:moveTo>
                  <a:lnTo>
                    <a:pt x="1" y="1"/>
                  </a:lnTo>
                  <a:cubicBezTo>
                    <a:pt x="129" y="28"/>
                    <a:pt x="240" y="41"/>
                    <a:pt x="338" y="71"/>
                  </a:cubicBezTo>
                  <a:lnTo>
                    <a:pt x="338" y="71"/>
                  </a:lnTo>
                  <a:cubicBezTo>
                    <a:pt x="240" y="41"/>
                    <a:pt x="129" y="28"/>
                    <a:pt x="1" y="1"/>
                  </a:cubicBezTo>
                  <a:close/>
                </a:path>
              </a:pathLst>
            </a:custGeom>
            <a:solidFill>
              <a:srgbClr val="790D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46"/>
            <p:cNvSpPr/>
            <p:nvPr/>
          </p:nvSpPr>
          <p:spPr>
            <a:xfrm>
              <a:off x="7392706" y="1641408"/>
              <a:ext cx="665217" cy="46052"/>
            </a:xfrm>
            <a:custGeom>
              <a:avLst/>
              <a:gdLst/>
              <a:ahLst/>
              <a:cxnLst/>
              <a:rect l="l" t="t" r="r" b="b"/>
              <a:pathLst>
                <a:path w="3669" h="254" extrusionOk="0">
                  <a:moveTo>
                    <a:pt x="1841" y="1"/>
                  </a:moveTo>
                  <a:cubicBezTo>
                    <a:pt x="1110" y="1"/>
                    <a:pt x="395" y="55"/>
                    <a:pt x="0" y="169"/>
                  </a:cubicBezTo>
                  <a:cubicBezTo>
                    <a:pt x="14" y="196"/>
                    <a:pt x="14" y="223"/>
                    <a:pt x="14" y="253"/>
                  </a:cubicBezTo>
                  <a:cubicBezTo>
                    <a:pt x="112" y="223"/>
                    <a:pt x="226" y="210"/>
                    <a:pt x="351" y="183"/>
                  </a:cubicBezTo>
                  <a:cubicBezTo>
                    <a:pt x="435" y="169"/>
                    <a:pt x="520" y="169"/>
                    <a:pt x="604" y="152"/>
                  </a:cubicBezTo>
                  <a:cubicBezTo>
                    <a:pt x="971" y="112"/>
                    <a:pt x="1406" y="85"/>
                    <a:pt x="1841" y="85"/>
                  </a:cubicBezTo>
                  <a:cubicBezTo>
                    <a:pt x="2276" y="85"/>
                    <a:pt x="2711" y="112"/>
                    <a:pt x="3062" y="152"/>
                  </a:cubicBezTo>
                  <a:cubicBezTo>
                    <a:pt x="3163" y="169"/>
                    <a:pt x="3247" y="169"/>
                    <a:pt x="3315" y="183"/>
                  </a:cubicBezTo>
                  <a:cubicBezTo>
                    <a:pt x="3443" y="210"/>
                    <a:pt x="3554" y="223"/>
                    <a:pt x="3652" y="253"/>
                  </a:cubicBezTo>
                  <a:cubicBezTo>
                    <a:pt x="3669" y="223"/>
                    <a:pt x="3669" y="196"/>
                    <a:pt x="3669" y="169"/>
                  </a:cubicBezTo>
                  <a:cubicBezTo>
                    <a:pt x="3288" y="55"/>
                    <a:pt x="2556" y="1"/>
                    <a:pt x="1841" y="1"/>
                  </a:cubicBezTo>
                  <a:close/>
                </a:path>
              </a:pathLst>
            </a:custGeom>
            <a:solidFill>
              <a:srgbClr val="000000">
                <a:alpha val="46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46"/>
            <p:cNvSpPr/>
            <p:nvPr/>
          </p:nvSpPr>
          <p:spPr>
            <a:xfrm>
              <a:off x="8021662" y="1989881"/>
              <a:ext cx="181" cy="5621"/>
            </a:xfrm>
            <a:custGeom>
              <a:avLst/>
              <a:gdLst/>
              <a:ahLst/>
              <a:cxnLst/>
              <a:rect l="l" t="t" r="r" b="b"/>
              <a:pathLst>
                <a:path w="1" h="31" extrusionOk="0">
                  <a:moveTo>
                    <a:pt x="1" y="31"/>
                  </a:moveTo>
                  <a:lnTo>
                    <a:pt x="1" y="31"/>
                  </a:lnTo>
                  <a:lnTo>
                    <a:pt x="1" y="31"/>
                  </a:lnTo>
                  <a:close/>
                  <a:moveTo>
                    <a:pt x="1" y="0"/>
                  </a:moveTo>
                  <a:lnTo>
                    <a:pt x="1" y="17"/>
                  </a:lnTo>
                  <a:close/>
                </a:path>
              </a:pathLst>
            </a:custGeom>
            <a:solidFill>
              <a:srgbClr val="790D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46"/>
            <p:cNvSpPr/>
            <p:nvPr/>
          </p:nvSpPr>
          <p:spPr>
            <a:xfrm>
              <a:off x="7983769" y="1974651"/>
              <a:ext cx="74155" cy="152842"/>
            </a:xfrm>
            <a:custGeom>
              <a:avLst/>
              <a:gdLst/>
              <a:ahLst/>
              <a:cxnLst/>
              <a:rect l="l" t="t" r="r" b="b"/>
              <a:pathLst>
                <a:path w="409" h="843" extrusionOk="0">
                  <a:moveTo>
                    <a:pt x="210" y="0"/>
                  </a:moveTo>
                  <a:cubicBezTo>
                    <a:pt x="139" y="337"/>
                    <a:pt x="55" y="634"/>
                    <a:pt x="1" y="843"/>
                  </a:cubicBezTo>
                  <a:cubicBezTo>
                    <a:pt x="14" y="843"/>
                    <a:pt x="14" y="843"/>
                    <a:pt x="28" y="829"/>
                  </a:cubicBezTo>
                  <a:cubicBezTo>
                    <a:pt x="85" y="634"/>
                    <a:pt x="139" y="381"/>
                    <a:pt x="210" y="115"/>
                  </a:cubicBezTo>
                  <a:lnTo>
                    <a:pt x="210" y="101"/>
                  </a:lnTo>
                  <a:lnTo>
                    <a:pt x="210" y="84"/>
                  </a:lnTo>
                  <a:cubicBezTo>
                    <a:pt x="280" y="115"/>
                    <a:pt x="351" y="128"/>
                    <a:pt x="409" y="128"/>
                  </a:cubicBezTo>
                  <a:lnTo>
                    <a:pt x="409" y="44"/>
                  </a:lnTo>
                  <a:cubicBezTo>
                    <a:pt x="351" y="44"/>
                    <a:pt x="280" y="30"/>
                    <a:pt x="210" y="0"/>
                  </a:cubicBezTo>
                  <a:close/>
                </a:path>
              </a:pathLst>
            </a:custGeom>
            <a:solidFill>
              <a:srgbClr val="000000">
                <a:alpha val="46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46"/>
            <p:cNvSpPr/>
            <p:nvPr/>
          </p:nvSpPr>
          <p:spPr>
            <a:xfrm>
              <a:off x="8057742" y="1697069"/>
              <a:ext cx="25202" cy="128003"/>
            </a:xfrm>
            <a:custGeom>
              <a:avLst/>
              <a:gdLst/>
              <a:ahLst/>
              <a:cxnLst/>
              <a:rect l="l" t="t" r="r" b="b"/>
              <a:pathLst>
                <a:path w="139" h="706" extrusionOk="0">
                  <a:moveTo>
                    <a:pt x="139" y="0"/>
                  </a:moveTo>
                  <a:cubicBezTo>
                    <a:pt x="112" y="199"/>
                    <a:pt x="54" y="435"/>
                    <a:pt x="1" y="705"/>
                  </a:cubicBezTo>
                  <a:cubicBezTo>
                    <a:pt x="54" y="435"/>
                    <a:pt x="112" y="199"/>
                    <a:pt x="139" y="0"/>
                  </a:cubicBezTo>
                  <a:close/>
                </a:path>
              </a:pathLst>
            </a:custGeom>
            <a:solidFill>
              <a:srgbClr val="790D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46"/>
            <p:cNvSpPr/>
            <p:nvPr/>
          </p:nvSpPr>
          <p:spPr>
            <a:xfrm>
              <a:off x="8093278" y="1742940"/>
              <a:ext cx="181" cy="43514"/>
            </a:xfrm>
            <a:custGeom>
              <a:avLst/>
              <a:gdLst/>
              <a:ahLst/>
              <a:cxnLst/>
              <a:rect l="l" t="t" r="r" b="b"/>
              <a:pathLst>
                <a:path w="1" h="240" extrusionOk="0">
                  <a:moveTo>
                    <a:pt x="0" y="0"/>
                  </a:moveTo>
                  <a:lnTo>
                    <a:pt x="0" y="240"/>
                  </a:lnTo>
                  <a:lnTo>
                    <a:pt x="0" y="240"/>
                  </a:lnTo>
                  <a:close/>
                </a:path>
              </a:pathLst>
            </a:custGeom>
            <a:solidFill>
              <a:srgbClr val="A6A6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46"/>
            <p:cNvSpPr/>
            <p:nvPr/>
          </p:nvSpPr>
          <p:spPr>
            <a:xfrm>
              <a:off x="8039430" y="1679301"/>
              <a:ext cx="56387" cy="214124"/>
            </a:xfrm>
            <a:custGeom>
              <a:avLst/>
              <a:gdLst/>
              <a:ahLst/>
              <a:cxnLst/>
              <a:rect l="l" t="t" r="r" b="b"/>
              <a:pathLst>
                <a:path w="311" h="1181" extrusionOk="0">
                  <a:moveTo>
                    <a:pt x="240" y="1"/>
                  </a:moveTo>
                  <a:cubicBezTo>
                    <a:pt x="186" y="311"/>
                    <a:pt x="102" y="746"/>
                    <a:pt x="0" y="1167"/>
                  </a:cubicBezTo>
                  <a:cubicBezTo>
                    <a:pt x="17" y="1167"/>
                    <a:pt x="17" y="1181"/>
                    <a:pt x="31" y="1181"/>
                  </a:cubicBezTo>
                  <a:cubicBezTo>
                    <a:pt x="58" y="1056"/>
                    <a:pt x="85" y="928"/>
                    <a:pt x="102" y="803"/>
                  </a:cubicBezTo>
                  <a:cubicBezTo>
                    <a:pt x="155" y="533"/>
                    <a:pt x="213" y="297"/>
                    <a:pt x="240" y="98"/>
                  </a:cubicBezTo>
                  <a:lnTo>
                    <a:pt x="253" y="98"/>
                  </a:lnTo>
                  <a:cubicBezTo>
                    <a:pt x="270" y="169"/>
                    <a:pt x="284" y="254"/>
                    <a:pt x="297" y="351"/>
                  </a:cubicBezTo>
                  <a:lnTo>
                    <a:pt x="297" y="591"/>
                  </a:lnTo>
                  <a:cubicBezTo>
                    <a:pt x="311" y="466"/>
                    <a:pt x="297" y="351"/>
                    <a:pt x="297" y="267"/>
                  </a:cubicBezTo>
                  <a:cubicBezTo>
                    <a:pt x="284" y="169"/>
                    <a:pt x="270" y="85"/>
                    <a:pt x="253" y="1"/>
                  </a:cubicBezTo>
                  <a:close/>
                </a:path>
              </a:pathLst>
            </a:custGeom>
            <a:solidFill>
              <a:srgbClr val="000000">
                <a:alpha val="46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46"/>
            <p:cNvSpPr/>
            <p:nvPr/>
          </p:nvSpPr>
          <p:spPr>
            <a:xfrm>
              <a:off x="7580903" y="1895782"/>
              <a:ext cx="288098" cy="15411"/>
            </a:xfrm>
            <a:custGeom>
              <a:avLst/>
              <a:gdLst/>
              <a:ahLst/>
              <a:cxnLst/>
              <a:rect l="l" t="t" r="r" b="b"/>
              <a:pathLst>
                <a:path w="1589" h="85" extrusionOk="0">
                  <a:moveTo>
                    <a:pt x="1" y="0"/>
                  </a:moveTo>
                  <a:cubicBezTo>
                    <a:pt x="1" y="30"/>
                    <a:pt x="1" y="57"/>
                    <a:pt x="18" y="84"/>
                  </a:cubicBezTo>
                  <a:lnTo>
                    <a:pt x="1589" y="84"/>
                  </a:lnTo>
                  <a:lnTo>
                    <a:pt x="1589" y="0"/>
                  </a:lnTo>
                  <a:close/>
                </a:path>
              </a:pathLst>
            </a:custGeom>
            <a:solidFill>
              <a:srgbClr val="000000">
                <a:alpha val="46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46"/>
            <p:cNvSpPr/>
            <p:nvPr/>
          </p:nvSpPr>
          <p:spPr>
            <a:xfrm>
              <a:off x="8031996" y="1944010"/>
              <a:ext cx="181" cy="5621"/>
            </a:xfrm>
            <a:custGeom>
              <a:avLst/>
              <a:gdLst/>
              <a:ahLst/>
              <a:cxnLst/>
              <a:rect l="l" t="t" r="r" b="b"/>
              <a:pathLst>
                <a:path w="1" h="31" extrusionOk="0">
                  <a:moveTo>
                    <a:pt x="1" y="0"/>
                  </a:moveTo>
                  <a:lnTo>
                    <a:pt x="1" y="31"/>
                  </a:lnTo>
                  <a:lnTo>
                    <a:pt x="1" y="31"/>
                  </a:lnTo>
                  <a:close/>
                </a:path>
              </a:pathLst>
            </a:custGeom>
            <a:solidFill>
              <a:srgbClr val="790D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46"/>
            <p:cNvSpPr/>
            <p:nvPr/>
          </p:nvSpPr>
          <p:spPr>
            <a:xfrm>
              <a:off x="8029639" y="1918990"/>
              <a:ext cx="28284" cy="30641"/>
            </a:xfrm>
            <a:custGeom>
              <a:avLst/>
              <a:gdLst/>
              <a:ahLst/>
              <a:cxnLst/>
              <a:rect l="l" t="t" r="r" b="b"/>
              <a:pathLst>
                <a:path w="156" h="169" extrusionOk="0">
                  <a:moveTo>
                    <a:pt x="27" y="0"/>
                  </a:moveTo>
                  <a:cubicBezTo>
                    <a:pt x="14" y="54"/>
                    <a:pt x="14" y="111"/>
                    <a:pt x="0" y="169"/>
                  </a:cubicBezTo>
                  <a:lnTo>
                    <a:pt x="14" y="169"/>
                  </a:lnTo>
                  <a:lnTo>
                    <a:pt x="14" y="138"/>
                  </a:lnTo>
                  <a:cubicBezTo>
                    <a:pt x="27" y="125"/>
                    <a:pt x="27" y="98"/>
                    <a:pt x="27" y="85"/>
                  </a:cubicBezTo>
                  <a:cubicBezTo>
                    <a:pt x="41" y="85"/>
                    <a:pt x="54" y="85"/>
                    <a:pt x="71" y="98"/>
                  </a:cubicBezTo>
                  <a:cubicBezTo>
                    <a:pt x="98" y="98"/>
                    <a:pt x="125" y="111"/>
                    <a:pt x="156" y="125"/>
                  </a:cubicBezTo>
                  <a:lnTo>
                    <a:pt x="156" y="27"/>
                  </a:lnTo>
                  <a:cubicBezTo>
                    <a:pt x="125" y="27"/>
                    <a:pt x="98" y="14"/>
                    <a:pt x="71" y="0"/>
                  </a:cubicBezTo>
                  <a:close/>
                </a:path>
              </a:pathLst>
            </a:custGeom>
            <a:solidFill>
              <a:srgbClr val="000000">
                <a:alpha val="46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46"/>
            <p:cNvSpPr/>
            <p:nvPr/>
          </p:nvSpPr>
          <p:spPr>
            <a:xfrm>
              <a:off x="7929920" y="1911012"/>
              <a:ext cx="21032" cy="2538"/>
            </a:xfrm>
            <a:custGeom>
              <a:avLst/>
              <a:gdLst/>
              <a:ahLst/>
              <a:cxnLst/>
              <a:rect l="l" t="t" r="r" b="b"/>
              <a:pathLst>
                <a:path w="116" h="14" extrusionOk="0">
                  <a:moveTo>
                    <a:pt x="116" y="14"/>
                  </a:moveTo>
                  <a:lnTo>
                    <a:pt x="116" y="14"/>
                  </a:lnTo>
                  <a:lnTo>
                    <a:pt x="116" y="14"/>
                  </a:lnTo>
                  <a:close/>
                  <a:moveTo>
                    <a:pt x="116" y="14"/>
                  </a:moveTo>
                  <a:lnTo>
                    <a:pt x="116" y="14"/>
                  </a:lnTo>
                  <a:lnTo>
                    <a:pt x="116" y="14"/>
                  </a:lnTo>
                  <a:close/>
                  <a:moveTo>
                    <a:pt x="99" y="14"/>
                  </a:moveTo>
                  <a:lnTo>
                    <a:pt x="99" y="14"/>
                  </a:lnTo>
                  <a:lnTo>
                    <a:pt x="99" y="14"/>
                  </a:lnTo>
                  <a:close/>
                  <a:moveTo>
                    <a:pt x="99" y="0"/>
                  </a:moveTo>
                  <a:lnTo>
                    <a:pt x="99" y="0"/>
                  </a:lnTo>
                  <a:lnTo>
                    <a:pt x="99" y="0"/>
                  </a:lnTo>
                  <a:close/>
                  <a:moveTo>
                    <a:pt x="85" y="0"/>
                  </a:moveTo>
                  <a:lnTo>
                    <a:pt x="85" y="0"/>
                  </a:lnTo>
                  <a:lnTo>
                    <a:pt x="85" y="0"/>
                  </a:lnTo>
                  <a:close/>
                  <a:moveTo>
                    <a:pt x="85" y="0"/>
                  </a:moveTo>
                  <a:lnTo>
                    <a:pt x="85" y="0"/>
                  </a:lnTo>
                  <a:lnTo>
                    <a:pt x="85" y="0"/>
                  </a:lnTo>
                  <a:close/>
                  <a:moveTo>
                    <a:pt x="72" y="0"/>
                  </a:moveTo>
                  <a:lnTo>
                    <a:pt x="72" y="0"/>
                  </a:lnTo>
                  <a:lnTo>
                    <a:pt x="72" y="0"/>
                  </a:lnTo>
                  <a:close/>
                  <a:moveTo>
                    <a:pt x="72" y="0"/>
                  </a:moveTo>
                  <a:lnTo>
                    <a:pt x="72" y="0"/>
                  </a:lnTo>
                  <a:lnTo>
                    <a:pt x="72" y="0"/>
                  </a:lnTo>
                  <a:close/>
                  <a:moveTo>
                    <a:pt x="58" y="0"/>
                  </a:moveTo>
                  <a:lnTo>
                    <a:pt x="58" y="0"/>
                  </a:lnTo>
                  <a:lnTo>
                    <a:pt x="58" y="0"/>
                  </a:lnTo>
                  <a:close/>
                  <a:moveTo>
                    <a:pt x="58" y="0"/>
                  </a:moveTo>
                  <a:lnTo>
                    <a:pt x="58" y="0"/>
                  </a:lnTo>
                  <a:lnTo>
                    <a:pt x="58" y="0"/>
                  </a:lnTo>
                  <a:close/>
                  <a:moveTo>
                    <a:pt x="45" y="0"/>
                  </a:moveTo>
                  <a:lnTo>
                    <a:pt x="45" y="0"/>
                  </a:lnTo>
                  <a:lnTo>
                    <a:pt x="45" y="0"/>
                  </a:lnTo>
                  <a:close/>
                  <a:moveTo>
                    <a:pt x="45" y="0"/>
                  </a:moveTo>
                  <a:lnTo>
                    <a:pt x="45" y="0"/>
                  </a:lnTo>
                  <a:lnTo>
                    <a:pt x="45" y="0"/>
                  </a:lnTo>
                  <a:close/>
                  <a:moveTo>
                    <a:pt x="31" y="0"/>
                  </a:moveTo>
                  <a:lnTo>
                    <a:pt x="45" y="0"/>
                  </a:lnTo>
                  <a:lnTo>
                    <a:pt x="31" y="0"/>
                  </a:lnTo>
                  <a:close/>
                  <a:moveTo>
                    <a:pt x="31" y="0"/>
                  </a:moveTo>
                  <a:lnTo>
                    <a:pt x="31" y="0"/>
                  </a:lnTo>
                  <a:lnTo>
                    <a:pt x="31" y="0"/>
                  </a:lnTo>
                  <a:close/>
                  <a:moveTo>
                    <a:pt x="31" y="0"/>
                  </a:moveTo>
                  <a:lnTo>
                    <a:pt x="31" y="0"/>
                  </a:lnTo>
                  <a:lnTo>
                    <a:pt x="31" y="0"/>
                  </a:lnTo>
                  <a:close/>
                  <a:moveTo>
                    <a:pt x="14" y="0"/>
                  </a:moveTo>
                  <a:lnTo>
                    <a:pt x="14" y="0"/>
                  </a:lnTo>
                  <a:lnTo>
                    <a:pt x="14" y="0"/>
                  </a:lnTo>
                  <a:close/>
                  <a:moveTo>
                    <a:pt x="14" y="0"/>
                  </a:moveTo>
                  <a:lnTo>
                    <a:pt x="14" y="0"/>
                  </a:lnTo>
                  <a:lnTo>
                    <a:pt x="14" y="0"/>
                  </a:lnTo>
                  <a:close/>
                  <a:moveTo>
                    <a:pt x="1" y="0"/>
                  </a:moveTo>
                  <a:lnTo>
                    <a:pt x="1" y="0"/>
                  </a:lnTo>
                  <a:close/>
                </a:path>
              </a:pathLst>
            </a:custGeom>
            <a:solidFill>
              <a:srgbClr val="8951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46"/>
            <p:cNvSpPr/>
            <p:nvPr/>
          </p:nvSpPr>
          <p:spPr>
            <a:xfrm>
              <a:off x="7966000" y="1916452"/>
              <a:ext cx="27740" cy="5077"/>
            </a:xfrm>
            <a:custGeom>
              <a:avLst/>
              <a:gdLst/>
              <a:ahLst/>
              <a:cxnLst/>
              <a:rect l="l" t="t" r="r" b="b"/>
              <a:pathLst>
                <a:path w="153" h="28" extrusionOk="0">
                  <a:moveTo>
                    <a:pt x="55" y="14"/>
                  </a:moveTo>
                  <a:cubicBezTo>
                    <a:pt x="99" y="14"/>
                    <a:pt x="126" y="28"/>
                    <a:pt x="153" y="28"/>
                  </a:cubicBezTo>
                  <a:lnTo>
                    <a:pt x="153" y="28"/>
                  </a:lnTo>
                  <a:cubicBezTo>
                    <a:pt x="126" y="28"/>
                    <a:pt x="99" y="14"/>
                    <a:pt x="55" y="14"/>
                  </a:cubicBezTo>
                  <a:close/>
                  <a:moveTo>
                    <a:pt x="55" y="1"/>
                  </a:moveTo>
                  <a:lnTo>
                    <a:pt x="55" y="14"/>
                  </a:lnTo>
                  <a:lnTo>
                    <a:pt x="55" y="1"/>
                  </a:lnTo>
                  <a:close/>
                  <a:moveTo>
                    <a:pt x="41" y="1"/>
                  </a:moveTo>
                  <a:lnTo>
                    <a:pt x="55" y="1"/>
                  </a:lnTo>
                  <a:lnTo>
                    <a:pt x="41" y="1"/>
                  </a:lnTo>
                  <a:close/>
                  <a:moveTo>
                    <a:pt x="41" y="1"/>
                  </a:moveTo>
                  <a:lnTo>
                    <a:pt x="41" y="1"/>
                  </a:lnTo>
                  <a:lnTo>
                    <a:pt x="41" y="1"/>
                  </a:lnTo>
                  <a:close/>
                  <a:moveTo>
                    <a:pt x="28" y="1"/>
                  </a:moveTo>
                  <a:lnTo>
                    <a:pt x="41" y="1"/>
                  </a:lnTo>
                  <a:lnTo>
                    <a:pt x="28" y="1"/>
                  </a:lnTo>
                  <a:close/>
                  <a:moveTo>
                    <a:pt x="28" y="1"/>
                  </a:moveTo>
                  <a:lnTo>
                    <a:pt x="28" y="1"/>
                  </a:lnTo>
                  <a:lnTo>
                    <a:pt x="28" y="1"/>
                  </a:lnTo>
                  <a:close/>
                  <a:moveTo>
                    <a:pt x="14" y="1"/>
                  </a:moveTo>
                  <a:lnTo>
                    <a:pt x="28" y="1"/>
                  </a:lnTo>
                  <a:lnTo>
                    <a:pt x="14" y="1"/>
                  </a:lnTo>
                  <a:close/>
                  <a:moveTo>
                    <a:pt x="14" y="1"/>
                  </a:moveTo>
                  <a:lnTo>
                    <a:pt x="14" y="1"/>
                  </a:lnTo>
                  <a:lnTo>
                    <a:pt x="14" y="1"/>
                  </a:lnTo>
                  <a:close/>
                  <a:moveTo>
                    <a:pt x="1" y="1"/>
                  </a:moveTo>
                  <a:lnTo>
                    <a:pt x="14" y="1"/>
                  </a:lnTo>
                  <a:lnTo>
                    <a:pt x="1" y="1"/>
                  </a:lnTo>
                  <a:close/>
                  <a:moveTo>
                    <a:pt x="1" y="1"/>
                  </a:moveTo>
                  <a:lnTo>
                    <a:pt x="1" y="1"/>
                  </a:lnTo>
                  <a:lnTo>
                    <a:pt x="1" y="1"/>
                  </a:lnTo>
                  <a:close/>
                  <a:moveTo>
                    <a:pt x="1" y="1"/>
                  </a:moveTo>
                  <a:lnTo>
                    <a:pt x="1" y="1"/>
                  </a:lnTo>
                  <a:close/>
                </a:path>
              </a:pathLst>
            </a:custGeom>
            <a:solidFill>
              <a:srgbClr val="9D9D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46"/>
            <p:cNvSpPr/>
            <p:nvPr/>
          </p:nvSpPr>
          <p:spPr>
            <a:xfrm>
              <a:off x="7993559" y="1921347"/>
              <a:ext cx="13054" cy="2720"/>
            </a:xfrm>
            <a:custGeom>
              <a:avLst/>
              <a:gdLst/>
              <a:ahLst/>
              <a:cxnLst/>
              <a:rect l="l" t="t" r="r" b="b"/>
              <a:pathLst>
                <a:path w="72" h="15" extrusionOk="0">
                  <a:moveTo>
                    <a:pt x="1" y="1"/>
                  </a:moveTo>
                  <a:lnTo>
                    <a:pt x="1" y="1"/>
                  </a:lnTo>
                  <a:cubicBezTo>
                    <a:pt x="31" y="14"/>
                    <a:pt x="44" y="14"/>
                    <a:pt x="71" y="14"/>
                  </a:cubicBezTo>
                  <a:lnTo>
                    <a:pt x="71" y="14"/>
                  </a:lnTo>
                  <a:cubicBezTo>
                    <a:pt x="44" y="14"/>
                    <a:pt x="31" y="14"/>
                    <a:pt x="1" y="1"/>
                  </a:cubicBezTo>
                  <a:close/>
                </a:path>
              </a:pathLst>
            </a:custGeom>
            <a:solidFill>
              <a:srgbClr val="4C81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46"/>
            <p:cNvSpPr/>
            <p:nvPr/>
          </p:nvSpPr>
          <p:spPr>
            <a:xfrm>
              <a:off x="7843799" y="1895782"/>
              <a:ext cx="165171" cy="270329"/>
            </a:xfrm>
            <a:custGeom>
              <a:avLst/>
              <a:gdLst/>
              <a:ahLst/>
              <a:cxnLst/>
              <a:rect l="l" t="t" r="r" b="b"/>
              <a:pathLst>
                <a:path w="911" h="1491" extrusionOk="0">
                  <a:moveTo>
                    <a:pt x="294" y="0"/>
                  </a:moveTo>
                  <a:cubicBezTo>
                    <a:pt x="267" y="297"/>
                    <a:pt x="183" y="998"/>
                    <a:pt x="1" y="1490"/>
                  </a:cubicBezTo>
                  <a:lnTo>
                    <a:pt x="28" y="1490"/>
                  </a:lnTo>
                  <a:cubicBezTo>
                    <a:pt x="196" y="1012"/>
                    <a:pt x="267" y="368"/>
                    <a:pt x="294" y="84"/>
                  </a:cubicBezTo>
                  <a:lnTo>
                    <a:pt x="574" y="84"/>
                  </a:lnTo>
                  <a:lnTo>
                    <a:pt x="574" y="98"/>
                  </a:lnTo>
                  <a:lnTo>
                    <a:pt x="591" y="98"/>
                  </a:lnTo>
                  <a:cubicBezTo>
                    <a:pt x="618" y="98"/>
                    <a:pt x="644" y="98"/>
                    <a:pt x="675" y="115"/>
                  </a:cubicBezTo>
                  <a:lnTo>
                    <a:pt x="729" y="115"/>
                  </a:lnTo>
                  <a:lnTo>
                    <a:pt x="729" y="128"/>
                  </a:lnTo>
                  <a:cubicBezTo>
                    <a:pt x="773" y="128"/>
                    <a:pt x="800" y="142"/>
                    <a:pt x="827" y="142"/>
                  </a:cubicBezTo>
                  <a:cubicBezTo>
                    <a:pt x="857" y="155"/>
                    <a:pt x="870" y="155"/>
                    <a:pt x="897" y="155"/>
                  </a:cubicBezTo>
                  <a:cubicBezTo>
                    <a:pt x="897" y="128"/>
                    <a:pt x="911" y="98"/>
                    <a:pt x="911" y="71"/>
                  </a:cubicBezTo>
                  <a:cubicBezTo>
                    <a:pt x="773" y="44"/>
                    <a:pt x="604" y="0"/>
                    <a:pt x="476" y="0"/>
                  </a:cubicBezTo>
                  <a:close/>
                </a:path>
              </a:pathLst>
            </a:custGeom>
            <a:solidFill>
              <a:srgbClr val="000000">
                <a:alpha val="46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46"/>
            <p:cNvSpPr/>
            <p:nvPr/>
          </p:nvSpPr>
          <p:spPr>
            <a:xfrm>
              <a:off x="7499677" y="1911012"/>
              <a:ext cx="20306" cy="2538"/>
            </a:xfrm>
            <a:custGeom>
              <a:avLst/>
              <a:gdLst/>
              <a:ahLst/>
              <a:cxnLst/>
              <a:rect l="l" t="t" r="r" b="b"/>
              <a:pathLst>
                <a:path w="112" h="14" extrusionOk="0">
                  <a:moveTo>
                    <a:pt x="0" y="14"/>
                  </a:moveTo>
                  <a:lnTo>
                    <a:pt x="0" y="14"/>
                  </a:lnTo>
                  <a:lnTo>
                    <a:pt x="0" y="14"/>
                  </a:lnTo>
                  <a:close/>
                  <a:moveTo>
                    <a:pt x="14" y="14"/>
                  </a:moveTo>
                  <a:lnTo>
                    <a:pt x="14" y="14"/>
                  </a:lnTo>
                  <a:lnTo>
                    <a:pt x="14" y="14"/>
                  </a:lnTo>
                  <a:close/>
                  <a:moveTo>
                    <a:pt x="14" y="14"/>
                  </a:moveTo>
                  <a:lnTo>
                    <a:pt x="14" y="14"/>
                  </a:lnTo>
                  <a:lnTo>
                    <a:pt x="14" y="14"/>
                  </a:lnTo>
                  <a:close/>
                  <a:moveTo>
                    <a:pt x="27" y="0"/>
                  </a:moveTo>
                  <a:lnTo>
                    <a:pt x="27" y="0"/>
                  </a:lnTo>
                  <a:lnTo>
                    <a:pt x="27" y="0"/>
                  </a:lnTo>
                  <a:close/>
                  <a:moveTo>
                    <a:pt x="27" y="0"/>
                  </a:moveTo>
                  <a:lnTo>
                    <a:pt x="27" y="0"/>
                  </a:lnTo>
                  <a:lnTo>
                    <a:pt x="27" y="0"/>
                  </a:lnTo>
                  <a:close/>
                  <a:moveTo>
                    <a:pt x="44" y="0"/>
                  </a:moveTo>
                  <a:lnTo>
                    <a:pt x="44" y="0"/>
                  </a:lnTo>
                  <a:lnTo>
                    <a:pt x="44" y="0"/>
                  </a:lnTo>
                  <a:close/>
                  <a:moveTo>
                    <a:pt x="44" y="0"/>
                  </a:moveTo>
                  <a:lnTo>
                    <a:pt x="44" y="0"/>
                  </a:lnTo>
                  <a:lnTo>
                    <a:pt x="44" y="0"/>
                  </a:lnTo>
                  <a:close/>
                  <a:moveTo>
                    <a:pt x="58" y="0"/>
                  </a:moveTo>
                  <a:lnTo>
                    <a:pt x="58" y="0"/>
                  </a:lnTo>
                  <a:lnTo>
                    <a:pt x="58" y="0"/>
                  </a:lnTo>
                  <a:close/>
                  <a:moveTo>
                    <a:pt x="58" y="0"/>
                  </a:moveTo>
                  <a:lnTo>
                    <a:pt x="58" y="0"/>
                  </a:lnTo>
                  <a:lnTo>
                    <a:pt x="58" y="0"/>
                  </a:lnTo>
                  <a:close/>
                  <a:moveTo>
                    <a:pt x="71" y="0"/>
                  </a:moveTo>
                  <a:lnTo>
                    <a:pt x="71" y="0"/>
                  </a:lnTo>
                  <a:lnTo>
                    <a:pt x="71" y="0"/>
                  </a:lnTo>
                  <a:close/>
                  <a:moveTo>
                    <a:pt x="71" y="0"/>
                  </a:moveTo>
                  <a:lnTo>
                    <a:pt x="71" y="0"/>
                  </a:lnTo>
                  <a:lnTo>
                    <a:pt x="71" y="0"/>
                  </a:lnTo>
                  <a:close/>
                  <a:moveTo>
                    <a:pt x="85" y="0"/>
                  </a:moveTo>
                  <a:lnTo>
                    <a:pt x="71" y="0"/>
                  </a:lnTo>
                  <a:lnTo>
                    <a:pt x="85" y="0"/>
                  </a:lnTo>
                  <a:close/>
                  <a:moveTo>
                    <a:pt x="85" y="0"/>
                  </a:moveTo>
                  <a:lnTo>
                    <a:pt x="85" y="0"/>
                  </a:lnTo>
                  <a:lnTo>
                    <a:pt x="85" y="0"/>
                  </a:lnTo>
                  <a:close/>
                  <a:moveTo>
                    <a:pt x="98" y="0"/>
                  </a:moveTo>
                  <a:lnTo>
                    <a:pt x="85" y="0"/>
                  </a:lnTo>
                  <a:lnTo>
                    <a:pt x="98" y="0"/>
                  </a:lnTo>
                  <a:close/>
                  <a:moveTo>
                    <a:pt x="98" y="0"/>
                  </a:moveTo>
                  <a:lnTo>
                    <a:pt x="98" y="0"/>
                  </a:lnTo>
                  <a:lnTo>
                    <a:pt x="98" y="0"/>
                  </a:lnTo>
                  <a:close/>
                  <a:moveTo>
                    <a:pt x="98" y="0"/>
                  </a:moveTo>
                  <a:lnTo>
                    <a:pt x="98" y="0"/>
                  </a:lnTo>
                  <a:lnTo>
                    <a:pt x="98" y="0"/>
                  </a:lnTo>
                  <a:close/>
                  <a:moveTo>
                    <a:pt x="112" y="0"/>
                  </a:moveTo>
                  <a:lnTo>
                    <a:pt x="112" y="0"/>
                  </a:lnTo>
                  <a:lnTo>
                    <a:pt x="112" y="0"/>
                  </a:lnTo>
                  <a:close/>
                  <a:moveTo>
                    <a:pt x="112" y="0"/>
                  </a:moveTo>
                  <a:lnTo>
                    <a:pt x="112" y="0"/>
                  </a:lnTo>
                  <a:close/>
                </a:path>
              </a:pathLst>
            </a:custGeom>
            <a:solidFill>
              <a:srgbClr val="8951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46"/>
            <p:cNvSpPr/>
            <p:nvPr/>
          </p:nvSpPr>
          <p:spPr>
            <a:xfrm>
              <a:off x="7555883" y="1913369"/>
              <a:ext cx="181" cy="181"/>
            </a:xfrm>
            <a:custGeom>
              <a:avLst/>
              <a:gdLst/>
              <a:ahLst/>
              <a:cxnLst/>
              <a:rect l="l" t="t" r="r" b="b"/>
              <a:pathLst>
                <a:path w="1" h="1" extrusionOk="0">
                  <a:moveTo>
                    <a:pt x="1" y="1"/>
                  </a:moveTo>
                  <a:lnTo>
                    <a:pt x="1" y="1"/>
                  </a:lnTo>
                  <a:close/>
                </a:path>
              </a:pathLst>
            </a:custGeom>
            <a:solidFill>
              <a:srgbClr val="8E6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46"/>
            <p:cNvSpPr/>
            <p:nvPr/>
          </p:nvSpPr>
          <p:spPr>
            <a:xfrm>
              <a:off x="7456345" y="1916452"/>
              <a:ext cx="25746" cy="5077"/>
            </a:xfrm>
            <a:custGeom>
              <a:avLst/>
              <a:gdLst/>
              <a:ahLst/>
              <a:cxnLst/>
              <a:rect l="l" t="t" r="r" b="b"/>
              <a:pathLst>
                <a:path w="142" h="28" extrusionOk="0">
                  <a:moveTo>
                    <a:pt x="84" y="14"/>
                  </a:moveTo>
                  <a:cubicBezTo>
                    <a:pt x="57" y="14"/>
                    <a:pt x="30" y="28"/>
                    <a:pt x="0" y="28"/>
                  </a:cubicBezTo>
                  <a:lnTo>
                    <a:pt x="0" y="28"/>
                  </a:lnTo>
                  <a:cubicBezTo>
                    <a:pt x="30" y="28"/>
                    <a:pt x="57" y="14"/>
                    <a:pt x="84" y="14"/>
                  </a:cubicBezTo>
                  <a:close/>
                  <a:moveTo>
                    <a:pt x="84" y="14"/>
                  </a:moveTo>
                  <a:lnTo>
                    <a:pt x="84" y="14"/>
                  </a:lnTo>
                  <a:lnTo>
                    <a:pt x="84" y="14"/>
                  </a:lnTo>
                  <a:close/>
                  <a:moveTo>
                    <a:pt x="98" y="14"/>
                  </a:moveTo>
                  <a:lnTo>
                    <a:pt x="84" y="14"/>
                  </a:lnTo>
                  <a:lnTo>
                    <a:pt x="98" y="14"/>
                  </a:lnTo>
                  <a:close/>
                  <a:moveTo>
                    <a:pt x="98" y="14"/>
                  </a:moveTo>
                  <a:lnTo>
                    <a:pt x="98" y="14"/>
                  </a:lnTo>
                  <a:lnTo>
                    <a:pt x="98" y="14"/>
                  </a:lnTo>
                  <a:close/>
                  <a:moveTo>
                    <a:pt x="115" y="1"/>
                  </a:moveTo>
                  <a:lnTo>
                    <a:pt x="98" y="1"/>
                  </a:lnTo>
                  <a:lnTo>
                    <a:pt x="115" y="1"/>
                  </a:lnTo>
                  <a:close/>
                  <a:moveTo>
                    <a:pt x="115" y="1"/>
                  </a:moveTo>
                  <a:lnTo>
                    <a:pt x="115" y="1"/>
                  </a:lnTo>
                  <a:lnTo>
                    <a:pt x="115" y="1"/>
                  </a:lnTo>
                  <a:close/>
                  <a:moveTo>
                    <a:pt x="128" y="1"/>
                  </a:moveTo>
                  <a:lnTo>
                    <a:pt x="115" y="1"/>
                  </a:lnTo>
                  <a:lnTo>
                    <a:pt x="128" y="1"/>
                  </a:lnTo>
                  <a:close/>
                  <a:moveTo>
                    <a:pt x="128" y="1"/>
                  </a:moveTo>
                  <a:lnTo>
                    <a:pt x="128" y="1"/>
                  </a:lnTo>
                  <a:lnTo>
                    <a:pt x="128" y="1"/>
                  </a:lnTo>
                  <a:close/>
                  <a:moveTo>
                    <a:pt x="128" y="1"/>
                  </a:moveTo>
                  <a:lnTo>
                    <a:pt x="128" y="1"/>
                  </a:lnTo>
                  <a:lnTo>
                    <a:pt x="128" y="1"/>
                  </a:lnTo>
                  <a:close/>
                  <a:moveTo>
                    <a:pt x="142" y="1"/>
                  </a:moveTo>
                  <a:lnTo>
                    <a:pt x="142" y="1"/>
                  </a:lnTo>
                  <a:lnTo>
                    <a:pt x="142" y="1"/>
                  </a:lnTo>
                  <a:close/>
                  <a:moveTo>
                    <a:pt x="142" y="1"/>
                  </a:moveTo>
                  <a:lnTo>
                    <a:pt x="142" y="1"/>
                  </a:lnTo>
                  <a:close/>
                </a:path>
              </a:pathLst>
            </a:custGeom>
            <a:solidFill>
              <a:srgbClr val="9D9D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46"/>
            <p:cNvSpPr/>
            <p:nvPr/>
          </p:nvSpPr>
          <p:spPr>
            <a:xfrm>
              <a:off x="7446554" y="1921347"/>
              <a:ext cx="9972" cy="2720"/>
            </a:xfrm>
            <a:custGeom>
              <a:avLst/>
              <a:gdLst/>
              <a:ahLst/>
              <a:cxnLst/>
              <a:rect l="l" t="t" r="r" b="b"/>
              <a:pathLst>
                <a:path w="55" h="15" extrusionOk="0">
                  <a:moveTo>
                    <a:pt x="54" y="1"/>
                  </a:moveTo>
                  <a:cubicBezTo>
                    <a:pt x="41" y="14"/>
                    <a:pt x="14" y="14"/>
                    <a:pt x="0" y="14"/>
                  </a:cubicBezTo>
                  <a:lnTo>
                    <a:pt x="0" y="14"/>
                  </a:lnTo>
                  <a:cubicBezTo>
                    <a:pt x="14" y="14"/>
                    <a:pt x="41" y="14"/>
                    <a:pt x="54" y="1"/>
                  </a:cubicBezTo>
                  <a:close/>
                </a:path>
              </a:pathLst>
            </a:custGeom>
            <a:solidFill>
              <a:srgbClr val="4C81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46"/>
            <p:cNvSpPr/>
            <p:nvPr/>
          </p:nvSpPr>
          <p:spPr>
            <a:xfrm>
              <a:off x="7563316" y="1982447"/>
              <a:ext cx="28284" cy="145046"/>
            </a:xfrm>
            <a:custGeom>
              <a:avLst/>
              <a:gdLst/>
              <a:ahLst/>
              <a:cxnLst/>
              <a:rect l="l" t="t" r="r" b="b"/>
              <a:pathLst>
                <a:path w="156" h="800" extrusionOk="0">
                  <a:moveTo>
                    <a:pt x="155" y="800"/>
                  </a:moveTo>
                  <a:lnTo>
                    <a:pt x="155" y="800"/>
                  </a:lnTo>
                  <a:lnTo>
                    <a:pt x="155" y="800"/>
                  </a:lnTo>
                  <a:close/>
                  <a:moveTo>
                    <a:pt x="155" y="786"/>
                  </a:moveTo>
                  <a:lnTo>
                    <a:pt x="155" y="786"/>
                  </a:lnTo>
                  <a:lnTo>
                    <a:pt x="155" y="786"/>
                  </a:lnTo>
                  <a:close/>
                  <a:moveTo>
                    <a:pt x="155" y="786"/>
                  </a:moveTo>
                  <a:lnTo>
                    <a:pt x="155" y="786"/>
                  </a:lnTo>
                  <a:lnTo>
                    <a:pt x="155" y="786"/>
                  </a:lnTo>
                  <a:close/>
                  <a:moveTo>
                    <a:pt x="155" y="786"/>
                  </a:moveTo>
                  <a:lnTo>
                    <a:pt x="155" y="786"/>
                  </a:lnTo>
                  <a:lnTo>
                    <a:pt x="155" y="786"/>
                  </a:lnTo>
                  <a:close/>
                  <a:moveTo>
                    <a:pt x="142" y="773"/>
                  </a:moveTo>
                  <a:lnTo>
                    <a:pt x="142" y="773"/>
                  </a:lnTo>
                  <a:lnTo>
                    <a:pt x="142" y="773"/>
                  </a:lnTo>
                  <a:close/>
                  <a:moveTo>
                    <a:pt x="142" y="773"/>
                  </a:moveTo>
                  <a:lnTo>
                    <a:pt x="142" y="773"/>
                  </a:lnTo>
                  <a:lnTo>
                    <a:pt x="142" y="773"/>
                  </a:lnTo>
                  <a:close/>
                  <a:moveTo>
                    <a:pt x="142" y="759"/>
                  </a:moveTo>
                  <a:lnTo>
                    <a:pt x="142" y="759"/>
                  </a:lnTo>
                  <a:lnTo>
                    <a:pt x="142" y="759"/>
                  </a:lnTo>
                  <a:close/>
                  <a:moveTo>
                    <a:pt x="142" y="759"/>
                  </a:moveTo>
                  <a:lnTo>
                    <a:pt x="142" y="759"/>
                  </a:lnTo>
                  <a:lnTo>
                    <a:pt x="142" y="759"/>
                  </a:lnTo>
                  <a:close/>
                  <a:moveTo>
                    <a:pt x="142" y="746"/>
                  </a:moveTo>
                  <a:lnTo>
                    <a:pt x="142" y="746"/>
                  </a:lnTo>
                  <a:lnTo>
                    <a:pt x="142" y="746"/>
                  </a:lnTo>
                  <a:close/>
                  <a:moveTo>
                    <a:pt x="142" y="746"/>
                  </a:moveTo>
                  <a:lnTo>
                    <a:pt x="142" y="746"/>
                  </a:lnTo>
                  <a:lnTo>
                    <a:pt x="142" y="746"/>
                  </a:lnTo>
                  <a:close/>
                  <a:moveTo>
                    <a:pt x="142" y="732"/>
                  </a:moveTo>
                  <a:lnTo>
                    <a:pt x="142" y="732"/>
                  </a:lnTo>
                  <a:lnTo>
                    <a:pt x="142" y="732"/>
                  </a:lnTo>
                  <a:close/>
                  <a:moveTo>
                    <a:pt x="128" y="716"/>
                  </a:moveTo>
                  <a:lnTo>
                    <a:pt x="142" y="732"/>
                  </a:lnTo>
                  <a:lnTo>
                    <a:pt x="128" y="716"/>
                  </a:lnTo>
                  <a:close/>
                  <a:moveTo>
                    <a:pt x="128" y="716"/>
                  </a:moveTo>
                  <a:lnTo>
                    <a:pt x="128" y="716"/>
                  </a:lnTo>
                  <a:lnTo>
                    <a:pt x="128" y="716"/>
                  </a:lnTo>
                  <a:close/>
                  <a:moveTo>
                    <a:pt x="128" y="702"/>
                  </a:moveTo>
                  <a:lnTo>
                    <a:pt x="128" y="716"/>
                  </a:lnTo>
                  <a:lnTo>
                    <a:pt x="128" y="702"/>
                  </a:lnTo>
                  <a:close/>
                  <a:moveTo>
                    <a:pt x="128" y="702"/>
                  </a:moveTo>
                  <a:lnTo>
                    <a:pt x="128" y="702"/>
                  </a:lnTo>
                  <a:lnTo>
                    <a:pt x="128" y="702"/>
                  </a:lnTo>
                  <a:close/>
                  <a:moveTo>
                    <a:pt x="128" y="689"/>
                  </a:moveTo>
                  <a:lnTo>
                    <a:pt x="128" y="702"/>
                  </a:lnTo>
                  <a:lnTo>
                    <a:pt x="128" y="689"/>
                  </a:lnTo>
                  <a:close/>
                  <a:moveTo>
                    <a:pt x="128" y="689"/>
                  </a:moveTo>
                  <a:lnTo>
                    <a:pt x="128" y="689"/>
                  </a:lnTo>
                  <a:lnTo>
                    <a:pt x="128" y="689"/>
                  </a:lnTo>
                  <a:close/>
                  <a:moveTo>
                    <a:pt x="14" y="112"/>
                  </a:moveTo>
                  <a:cubicBezTo>
                    <a:pt x="44" y="294"/>
                    <a:pt x="71" y="493"/>
                    <a:pt x="128" y="689"/>
                  </a:cubicBezTo>
                  <a:cubicBezTo>
                    <a:pt x="71" y="493"/>
                    <a:pt x="44" y="294"/>
                    <a:pt x="14" y="112"/>
                  </a:cubicBezTo>
                  <a:close/>
                  <a:moveTo>
                    <a:pt x="14" y="99"/>
                  </a:moveTo>
                  <a:lnTo>
                    <a:pt x="14" y="112"/>
                  </a:lnTo>
                  <a:lnTo>
                    <a:pt x="14" y="99"/>
                  </a:lnTo>
                  <a:close/>
                  <a:moveTo>
                    <a:pt x="14" y="85"/>
                  </a:moveTo>
                  <a:lnTo>
                    <a:pt x="14" y="99"/>
                  </a:lnTo>
                  <a:lnTo>
                    <a:pt x="14" y="85"/>
                  </a:lnTo>
                  <a:close/>
                  <a:moveTo>
                    <a:pt x="14" y="85"/>
                  </a:moveTo>
                  <a:lnTo>
                    <a:pt x="14" y="85"/>
                  </a:lnTo>
                  <a:lnTo>
                    <a:pt x="14" y="85"/>
                  </a:lnTo>
                  <a:close/>
                  <a:moveTo>
                    <a:pt x="14" y="85"/>
                  </a:moveTo>
                  <a:lnTo>
                    <a:pt x="14" y="85"/>
                  </a:lnTo>
                  <a:lnTo>
                    <a:pt x="14" y="85"/>
                  </a:lnTo>
                  <a:close/>
                  <a:moveTo>
                    <a:pt x="0" y="72"/>
                  </a:moveTo>
                  <a:lnTo>
                    <a:pt x="0" y="72"/>
                  </a:lnTo>
                  <a:lnTo>
                    <a:pt x="0" y="72"/>
                  </a:lnTo>
                  <a:close/>
                  <a:moveTo>
                    <a:pt x="0" y="72"/>
                  </a:moveTo>
                  <a:lnTo>
                    <a:pt x="0" y="72"/>
                  </a:lnTo>
                  <a:lnTo>
                    <a:pt x="0" y="72"/>
                  </a:lnTo>
                  <a:close/>
                  <a:moveTo>
                    <a:pt x="0" y="58"/>
                  </a:moveTo>
                  <a:lnTo>
                    <a:pt x="0" y="72"/>
                  </a:lnTo>
                  <a:lnTo>
                    <a:pt x="0" y="58"/>
                  </a:lnTo>
                  <a:close/>
                  <a:moveTo>
                    <a:pt x="0" y="41"/>
                  </a:moveTo>
                  <a:lnTo>
                    <a:pt x="0" y="58"/>
                  </a:lnTo>
                  <a:lnTo>
                    <a:pt x="0" y="41"/>
                  </a:lnTo>
                  <a:close/>
                  <a:moveTo>
                    <a:pt x="0" y="28"/>
                  </a:moveTo>
                  <a:lnTo>
                    <a:pt x="0" y="28"/>
                  </a:lnTo>
                  <a:lnTo>
                    <a:pt x="0" y="28"/>
                  </a:lnTo>
                  <a:close/>
                  <a:moveTo>
                    <a:pt x="0" y="14"/>
                  </a:moveTo>
                  <a:lnTo>
                    <a:pt x="0" y="28"/>
                  </a:lnTo>
                  <a:lnTo>
                    <a:pt x="0" y="14"/>
                  </a:lnTo>
                  <a:close/>
                  <a:moveTo>
                    <a:pt x="0" y="14"/>
                  </a:moveTo>
                  <a:lnTo>
                    <a:pt x="0" y="14"/>
                  </a:lnTo>
                  <a:lnTo>
                    <a:pt x="0" y="14"/>
                  </a:lnTo>
                  <a:close/>
                  <a:moveTo>
                    <a:pt x="0" y="1"/>
                  </a:moveTo>
                  <a:lnTo>
                    <a:pt x="0" y="1"/>
                  </a:lnTo>
                  <a:close/>
                </a:path>
              </a:pathLst>
            </a:custGeom>
            <a:solidFill>
              <a:srgbClr val="8E6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46"/>
            <p:cNvSpPr/>
            <p:nvPr/>
          </p:nvSpPr>
          <p:spPr>
            <a:xfrm>
              <a:off x="7440934" y="1895782"/>
              <a:ext cx="168253" cy="270329"/>
            </a:xfrm>
            <a:custGeom>
              <a:avLst/>
              <a:gdLst/>
              <a:ahLst/>
              <a:cxnLst/>
              <a:rect l="l" t="t" r="r" b="b"/>
              <a:pathLst>
                <a:path w="928" h="1491" extrusionOk="0">
                  <a:moveTo>
                    <a:pt x="630" y="87"/>
                  </a:moveTo>
                  <a:cubicBezTo>
                    <a:pt x="631" y="104"/>
                    <a:pt x="633" y="123"/>
                    <a:pt x="635" y="142"/>
                  </a:cubicBezTo>
                  <a:lnTo>
                    <a:pt x="635" y="142"/>
                  </a:lnTo>
                  <a:cubicBezTo>
                    <a:pt x="635" y="127"/>
                    <a:pt x="635" y="112"/>
                    <a:pt x="635" y="98"/>
                  </a:cubicBezTo>
                  <a:cubicBezTo>
                    <a:pt x="635" y="98"/>
                    <a:pt x="635" y="91"/>
                    <a:pt x="630" y="87"/>
                  </a:cubicBezTo>
                  <a:close/>
                  <a:moveTo>
                    <a:pt x="453" y="0"/>
                  </a:moveTo>
                  <a:cubicBezTo>
                    <a:pt x="324" y="0"/>
                    <a:pt x="156" y="44"/>
                    <a:pt x="1" y="71"/>
                  </a:cubicBezTo>
                  <a:cubicBezTo>
                    <a:pt x="14" y="98"/>
                    <a:pt x="14" y="128"/>
                    <a:pt x="31" y="155"/>
                  </a:cubicBezTo>
                  <a:cubicBezTo>
                    <a:pt x="45" y="155"/>
                    <a:pt x="72" y="155"/>
                    <a:pt x="85" y="142"/>
                  </a:cubicBezTo>
                  <a:cubicBezTo>
                    <a:pt x="115" y="142"/>
                    <a:pt x="142" y="128"/>
                    <a:pt x="169" y="128"/>
                  </a:cubicBezTo>
                  <a:lnTo>
                    <a:pt x="183" y="128"/>
                  </a:lnTo>
                  <a:lnTo>
                    <a:pt x="183" y="115"/>
                  </a:lnTo>
                  <a:lnTo>
                    <a:pt x="227" y="115"/>
                  </a:lnTo>
                  <a:cubicBezTo>
                    <a:pt x="267" y="98"/>
                    <a:pt x="297" y="98"/>
                    <a:pt x="324" y="98"/>
                  </a:cubicBezTo>
                  <a:lnTo>
                    <a:pt x="338" y="98"/>
                  </a:lnTo>
                  <a:cubicBezTo>
                    <a:pt x="351" y="98"/>
                    <a:pt x="351" y="98"/>
                    <a:pt x="351" y="84"/>
                  </a:cubicBezTo>
                  <a:lnTo>
                    <a:pt x="621" y="84"/>
                  </a:lnTo>
                  <a:cubicBezTo>
                    <a:pt x="625" y="84"/>
                    <a:pt x="628" y="85"/>
                    <a:pt x="630" y="87"/>
                  </a:cubicBezTo>
                  <a:lnTo>
                    <a:pt x="630" y="87"/>
                  </a:lnTo>
                  <a:cubicBezTo>
                    <a:pt x="626" y="55"/>
                    <a:pt x="624" y="26"/>
                    <a:pt x="621" y="0"/>
                  </a:cubicBezTo>
                  <a:close/>
                  <a:moveTo>
                    <a:pt x="635" y="142"/>
                  </a:moveTo>
                  <a:cubicBezTo>
                    <a:pt x="639" y="234"/>
                    <a:pt x="652" y="345"/>
                    <a:pt x="675" y="479"/>
                  </a:cubicBezTo>
                  <a:lnTo>
                    <a:pt x="675" y="492"/>
                  </a:lnTo>
                  <a:lnTo>
                    <a:pt x="675" y="506"/>
                  </a:lnTo>
                  <a:lnTo>
                    <a:pt x="675" y="519"/>
                  </a:lnTo>
                  <a:lnTo>
                    <a:pt x="675" y="536"/>
                  </a:lnTo>
                  <a:lnTo>
                    <a:pt x="675" y="550"/>
                  </a:lnTo>
                  <a:lnTo>
                    <a:pt x="689" y="563"/>
                  </a:lnTo>
                  <a:lnTo>
                    <a:pt x="689" y="577"/>
                  </a:lnTo>
                  <a:lnTo>
                    <a:pt x="689" y="590"/>
                  </a:lnTo>
                  <a:cubicBezTo>
                    <a:pt x="719" y="772"/>
                    <a:pt x="746" y="971"/>
                    <a:pt x="803" y="1167"/>
                  </a:cubicBezTo>
                  <a:lnTo>
                    <a:pt x="803" y="1180"/>
                  </a:lnTo>
                  <a:lnTo>
                    <a:pt x="803" y="1194"/>
                  </a:lnTo>
                  <a:lnTo>
                    <a:pt x="817" y="1210"/>
                  </a:lnTo>
                  <a:lnTo>
                    <a:pt x="817" y="1224"/>
                  </a:lnTo>
                  <a:lnTo>
                    <a:pt x="817" y="1237"/>
                  </a:lnTo>
                  <a:lnTo>
                    <a:pt x="817" y="1251"/>
                  </a:lnTo>
                  <a:cubicBezTo>
                    <a:pt x="817" y="1251"/>
                    <a:pt x="830" y="1251"/>
                    <a:pt x="830" y="1264"/>
                  </a:cubicBezTo>
                  <a:lnTo>
                    <a:pt x="830" y="1278"/>
                  </a:lnTo>
                  <a:cubicBezTo>
                    <a:pt x="844" y="1349"/>
                    <a:pt x="874" y="1419"/>
                    <a:pt x="901" y="1490"/>
                  </a:cubicBezTo>
                  <a:lnTo>
                    <a:pt x="928" y="1490"/>
                  </a:lnTo>
                  <a:cubicBezTo>
                    <a:pt x="759" y="1065"/>
                    <a:pt x="673" y="483"/>
                    <a:pt x="635" y="142"/>
                  </a:cubicBezTo>
                  <a:close/>
                </a:path>
              </a:pathLst>
            </a:custGeom>
            <a:solidFill>
              <a:srgbClr val="000000">
                <a:alpha val="46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46"/>
            <p:cNvSpPr/>
            <p:nvPr/>
          </p:nvSpPr>
          <p:spPr>
            <a:xfrm>
              <a:off x="7428242" y="1989881"/>
              <a:ext cx="5621" cy="23389"/>
            </a:xfrm>
            <a:custGeom>
              <a:avLst/>
              <a:gdLst/>
              <a:ahLst/>
              <a:cxnLst/>
              <a:rect l="l" t="t" r="r" b="b"/>
              <a:pathLst>
                <a:path w="31" h="129" extrusionOk="0">
                  <a:moveTo>
                    <a:pt x="30" y="128"/>
                  </a:moveTo>
                  <a:lnTo>
                    <a:pt x="30" y="128"/>
                  </a:lnTo>
                  <a:lnTo>
                    <a:pt x="30" y="128"/>
                  </a:lnTo>
                  <a:close/>
                  <a:moveTo>
                    <a:pt x="30" y="115"/>
                  </a:moveTo>
                  <a:lnTo>
                    <a:pt x="30" y="115"/>
                  </a:lnTo>
                  <a:lnTo>
                    <a:pt x="30" y="115"/>
                  </a:lnTo>
                  <a:close/>
                  <a:moveTo>
                    <a:pt x="0" y="0"/>
                  </a:moveTo>
                  <a:cubicBezTo>
                    <a:pt x="17" y="44"/>
                    <a:pt x="17" y="71"/>
                    <a:pt x="30" y="115"/>
                  </a:cubicBezTo>
                  <a:cubicBezTo>
                    <a:pt x="17" y="71"/>
                    <a:pt x="17" y="44"/>
                    <a:pt x="0" y="0"/>
                  </a:cubicBezTo>
                  <a:close/>
                </a:path>
              </a:pathLst>
            </a:custGeom>
            <a:solidFill>
              <a:srgbClr val="790D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46"/>
            <p:cNvSpPr/>
            <p:nvPr/>
          </p:nvSpPr>
          <p:spPr>
            <a:xfrm>
              <a:off x="7392706" y="1974651"/>
              <a:ext cx="76512" cy="152842"/>
            </a:xfrm>
            <a:custGeom>
              <a:avLst/>
              <a:gdLst/>
              <a:ahLst/>
              <a:cxnLst/>
              <a:rect l="l" t="t" r="r" b="b"/>
              <a:pathLst>
                <a:path w="422" h="843" extrusionOk="0">
                  <a:moveTo>
                    <a:pt x="196" y="0"/>
                  </a:moveTo>
                  <a:cubicBezTo>
                    <a:pt x="129" y="30"/>
                    <a:pt x="58" y="44"/>
                    <a:pt x="0" y="44"/>
                  </a:cubicBezTo>
                  <a:lnTo>
                    <a:pt x="0" y="128"/>
                  </a:lnTo>
                  <a:cubicBezTo>
                    <a:pt x="58" y="128"/>
                    <a:pt x="129" y="115"/>
                    <a:pt x="196" y="84"/>
                  </a:cubicBezTo>
                  <a:cubicBezTo>
                    <a:pt x="213" y="128"/>
                    <a:pt x="213" y="155"/>
                    <a:pt x="226" y="199"/>
                  </a:cubicBezTo>
                  <a:lnTo>
                    <a:pt x="226" y="212"/>
                  </a:lnTo>
                  <a:cubicBezTo>
                    <a:pt x="280" y="438"/>
                    <a:pt x="338" y="661"/>
                    <a:pt x="381" y="829"/>
                  </a:cubicBezTo>
                  <a:cubicBezTo>
                    <a:pt x="395" y="843"/>
                    <a:pt x="408" y="843"/>
                    <a:pt x="422" y="843"/>
                  </a:cubicBezTo>
                  <a:cubicBezTo>
                    <a:pt x="351" y="634"/>
                    <a:pt x="280" y="337"/>
                    <a:pt x="196" y="0"/>
                  </a:cubicBezTo>
                  <a:close/>
                </a:path>
              </a:pathLst>
            </a:custGeom>
            <a:solidFill>
              <a:srgbClr val="000000">
                <a:alpha val="46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46"/>
            <p:cNvSpPr/>
            <p:nvPr/>
          </p:nvSpPr>
          <p:spPr>
            <a:xfrm>
              <a:off x="7362065" y="1974651"/>
              <a:ext cx="5077" cy="20850"/>
            </a:xfrm>
            <a:custGeom>
              <a:avLst/>
              <a:gdLst/>
              <a:ahLst/>
              <a:cxnLst/>
              <a:rect l="l" t="t" r="r" b="b"/>
              <a:pathLst>
                <a:path w="28" h="115" extrusionOk="0">
                  <a:moveTo>
                    <a:pt x="14" y="0"/>
                  </a:moveTo>
                  <a:cubicBezTo>
                    <a:pt x="14" y="17"/>
                    <a:pt x="1" y="17"/>
                    <a:pt x="1" y="30"/>
                  </a:cubicBezTo>
                  <a:lnTo>
                    <a:pt x="1" y="57"/>
                  </a:lnTo>
                  <a:cubicBezTo>
                    <a:pt x="1" y="71"/>
                    <a:pt x="14" y="101"/>
                    <a:pt x="28" y="115"/>
                  </a:cubicBezTo>
                  <a:lnTo>
                    <a:pt x="28" y="17"/>
                  </a:lnTo>
                  <a:lnTo>
                    <a:pt x="14" y="0"/>
                  </a:lnTo>
                  <a:close/>
                </a:path>
              </a:pathLst>
            </a:custGeom>
            <a:solidFill>
              <a:srgbClr val="8484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46"/>
            <p:cNvSpPr/>
            <p:nvPr/>
          </p:nvSpPr>
          <p:spPr>
            <a:xfrm>
              <a:off x="7331605" y="1786273"/>
              <a:ext cx="17949" cy="137794"/>
            </a:xfrm>
            <a:custGeom>
              <a:avLst/>
              <a:gdLst/>
              <a:ahLst/>
              <a:cxnLst/>
              <a:rect l="l" t="t" r="r" b="b"/>
              <a:pathLst>
                <a:path w="99" h="760" extrusionOk="0">
                  <a:moveTo>
                    <a:pt x="98" y="746"/>
                  </a:moveTo>
                  <a:lnTo>
                    <a:pt x="98" y="759"/>
                  </a:lnTo>
                  <a:lnTo>
                    <a:pt x="98" y="746"/>
                  </a:lnTo>
                  <a:close/>
                  <a:moveTo>
                    <a:pt x="98" y="732"/>
                  </a:moveTo>
                  <a:lnTo>
                    <a:pt x="98" y="746"/>
                  </a:lnTo>
                  <a:lnTo>
                    <a:pt x="98" y="732"/>
                  </a:lnTo>
                  <a:close/>
                  <a:moveTo>
                    <a:pt x="98" y="732"/>
                  </a:moveTo>
                  <a:lnTo>
                    <a:pt x="98" y="732"/>
                  </a:lnTo>
                  <a:lnTo>
                    <a:pt x="98" y="732"/>
                  </a:lnTo>
                  <a:close/>
                  <a:moveTo>
                    <a:pt x="98" y="719"/>
                  </a:moveTo>
                  <a:lnTo>
                    <a:pt x="98" y="732"/>
                  </a:lnTo>
                  <a:lnTo>
                    <a:pt x="98" y="719"/>
                  </a:lnTo>
                  <a:close/>
                  <a:moveTo>
                    <a:pt x="85" y="702"/>
                  </a:moveTo>
                  <a:lnTo>
                    <a:pt x="98" y="719"/>
                  </a:lnTo>
                  <a:lnTo>
                    <a:pt x="85" y="702"/>
                  </a:lnTo>
                  <a:close/>
                  <a:moveTo>
                    <a:pt x="14" y="311"/>
                  </a:moveTo>
                  <a:cubicBezTo>
                    <a:pt x="27" y="449"/>
                    <a:pt x="44" y="577"/>
                    <a:pt x="85" y="702"/>
                  </a:cubicBezTo>
                  <a:cubicBezTo>
                    <a:pt x="44" y="577"/>
                    <a:pt x="27" y="449"/>
                    <a:pt x="14" y="311"/>
                  </a:cubicBezTo>
                  <a:close/>
                  <a:moveTo>
                    <a:pt x="0" y="297"/>
                  </a:moveTo>
                  <a:cubicBezTo>
                    <a:pt x="0" y="311"/>
                    <a:pt x="0" y="311"/>
                    <a:pt x="14" y="311"/>
                  </a:cubicBezTo>
                  <a:cubicBezTo>
                    <a:pt x="0" y="311"/>
                    <a:pt x="0" y="311"/>
                    <a:pt x="0" y="297"/>
                  </a:cubicBezTo>
                  <a:close/>
                  <a:moveTo>
                    <a:pt x="0" y="280"/>
                  </a:moveTo>
                  <a:lnTo>
                    <a:pt x="0" y="297"/>
                  </a:lnTo>
                  <a:lnTo>
                    <a:pt x="0" y="280"/>
                  </a:lnTo>
                  <a:close/>
                  <a:moveTo>
                    <a:pt x="0" y="280"/>
                  </a:moveTo>
                  <a:lnTo>
                    <a:pt x="0" y="280"/>
                  </a:lnTo>
                  <a:lnTo>
                    <a:pt x="0" y="280"/>
                  </a:lnTo>
                  <a:close/>
                  <a:moveTo>
                    <a:pt x="0" y="267"/>
                  </a:moveTo>
                  <a:lnTo>
                    <a:pt x="0" y="280"/>
                  </a:lnTo>
                  <a:lnTo>
                    <a:pt x="0" y="267"/>
                  </a:lnTo>
                  <a:close/>
                  <a:moveTo>
                    <a:pt x="0" y="267"/>
                  </a:moveTo>
                  <a:lnTo>
                    <a:pt x="0" y="267"/>
                  </a:lnTo>
                  <a:lnTo>
                    <a:pt x="0" y="267"/>
                  </a:lnTo>
                  <a:close/>
                  <a:moveTo>
                    <a:pt x="0" y="253"/>
                  </a:moveTo>
                  <a:lnTo>
                    <a:pt x="0" y="267"/>
                  </a:lnTo>
                  <a:lnTo>
                    <a:pt x="0" y="253"/>
                  </a:lnTo>
                  <a:close/>
                  <a:moveTo>
                    <a:pt x="0" y="240"/>
                  </a:moveTo>
                  <a:lnTo>
                    <a:pt x="0" y="253"/>
                  </a:lnTo>
                  <a:lnTo>
                    <a:pt x="0" y="240"/>
                  </a:lnTo>
                  <a:close/>
                  <a:moveTo>
                    <a:pt x="0" y="240"/>
                  </a:moveTo>
                  <a:lnTo>
                    <a:pt x="0" y="240"/>
                  </a:lnTo>
                  <a:lnTo>
                    <a:pt x="0" y="240"/>
                  </a:lnTo>
                  <a:close/>
                  <a:moveTo>
                    <a:pt x="0" y="227"/>
                  </a:moveTo>
                  <a:lnTo>
                    <a:pt x="0" y="240"/>
                  </a:lnTo>
                  <a:lnTo>
                    <a:pt x="0" y="227"/>
                  </a:lnTo>
                  <a:close/>
                  <a:moveTo>
                    <a:pt x="0" y="227"/>
                  </a:moveTo>
                  <a:lnTo>
                    <a:pt x="0" y="227"/>
                  </a:lnTo>
                  <a:lnTo>
                    <a:pt x="0" y="227"/>
                  </a:lnTo>
                  <a:close/>
                  <a:moveTo>
                    <a:pt x="0" y="213"/>
                  </a:moveTo>
                  <a:lnTo>
                    <a:pt x="0" y="213"/>
                  </a:lnTo>
                  <a:lnTo>
                    <a:pt x="0" y="213"/>
                  </a:lnTo>
                  <a:close/>
                  <a:moveTo>
                    <a:pt x="0" y="196"/>
                  </a:moveTo>
                  <a:lnTo>
                    <a:pt x="0" y="213"/>
                  </a:lnTo>
                  <a:lnTo>
                    <a:pt x="0" y="196"/>
                  </a:lnTo>
                  <a:close/>
                  <a:moveTo>
                    <a:pt x="0" y="196"/>
                  </a:moveTo>
                  <a:lnTo>
                    <a:pt x="0" y="196"/>
                  </a:lnTo>
                  <a:lnTo>
                    <a:pt x="0" y="196"/>
                  </a:lnTo>
                  <a:close/>
                  <a:moveTo>
                    <a:pt x="0" y="183"/>
                  </a:moveTo>
                  <a:lnTo>
                    <a:pt x="0" y="183"/>
                  </a:lnTo>
                  <a:lnTo>
                    <a:pt x="0" y="183"/>
                  </a:lnTo>
                  <a:close/>
                  <a:moveTo>
                    <a:pt x="0" y="183"/>
                  </a:moveTo>
                  <a:lnTo>
                    <a:pt x="0" y="183"/>
                  </a:lnTo>
                  <a:lnTo>
                    <a:pt x="0" y="183"/>
                  </a:lnTo>
                  <a:close/>
                  <a:moveTo>
                    <a:pt x="0" y="169"/>
                  </a:moveTo>
                  <a:lnTo>
                    <a:pt x="0" y="169"/>
                  </a:lnTo>
                  <a:lnTo>
                    <a:pt x="0" y="169"/>
                  </a:lnTo>
                  <a:close/>
                  <a:moveTo>
                    <a:pt x="0" y="156"/>
                  </a:moveTo>
                  <a:lnTo>
                    <a:pt x="0" y="169"/>
                  </a:lnTo>
                  <a:lnTo>
                    <a:pt x="0" y="156"/>
                  </a:lnTo>
                  <a:close/>
                  <a:moveTo>
                    <a:pt x="0" y="156"/>
                  </a:moveTo>
                  <a:lnTo>
                    <a:pt x="0" y="156"/>
                  </a:lnTo>
                  <a:lnTo>
                    <a:pt x="0" y="156"/>
                  </a:lnTo>
                  <a:close/>
                  <a:moveTo>
                    <a:pt x="0" y="142"/>
                  </a:moveTo>
                  <a:lnTo>
                    <a:pt x="0" y="142"/>
                  </a:lnTo>
                  <a:lnTo>
                    <a:pt x="0" y="142"/>
                  </a:lnTo>
                  <a:close/>
                  <a:moveTo>
                    <a:pt x="0" y="142"/>
                  </a:moveTo>
                  <a:lnTo>
                    <a:pt x="0" y="142"/>
                  </a:lnTo>
                  <a:lnTo>
                    <a:pt x="0" y="142"/>
                  </a:lnTo>
                  <a:close/>
                  <a:moveTo>
                    <a:pt x="0" y="129"/>
                  </a:moveTo>
                  <a:lnTo>
                    <a:pt x="0" y="129"/>
                  </a:lnTo>
                  <a:lnTo>
                    <a:pt x="0" y="129"/>
                  </a:lnTo>
                  <a:close/>
                  <a:moveTo>
                    <a:pt x="0" y="28"/>
                  </a:moveTo>
                  <a:lnTo>
                    <a:pt x="0" y="28"/>
                  </a:lnTo>
                  <a:lnTo>
                    <a:pt x="0" y="28"/>
                  </a:lnTo>
                  <a:close/>
                  <a:moveTo>
                    <a:pt x="0" y="14"/>
                  </a:moveTo>
                  <a:lnTo>
                    <a:pt x="0" y="14"/>
                  </a:lnTo>
                  <a:lnTo>
                    <a:pt x="0" y="14"/>
                  </a:lnTo>
                  <a:close/>
                  <a:moveTo>
                    <a:pt x="0" y="1"/>
                  </a:moveTo>
                  <a:lnTo>
                    <a:pt x="0" y="1"/>
                  </a:lnTo>
                  <a:lnTo>
                    <a:pt x="0" y="1"/>
                  </a:lnTo>
                  <a:close/>
                  <a:moveTo>
                    <a:pt x="0" y="1"/>
                  </a:moveTo>
                  <a:lnTo>
                    <a:pt x="0" y="1"/>
                  </a:lnTo>
                  <a:lnTo>
                    <a:pt x="0" y="1"/>
                  </a:lnTo>
                  <a:close/>
                </a:path>
              </a:pathLst>
            </a:custGeom>
            <a:solidFill>
              <a:srgbClr val="004F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46"/>
            <p:cNvSpPr/>
            <p:nvPr/>
          </p:nvSpPr>
          <p:spPr>
            <a:xfrm>
              <a:off x="7331605" y="1786273"/>
              <a:ext cx="35536" cy="155381"/>
            </a:xfrm>
            <a:custGeom>
              <a:avLst/>
              <a:gdLst/>
              <a:ahLst/>
              <a:cxnLst/>
              <a:rect l="l" t="t" r="r" b="b"/>
              <a:pathLst>
                <a:path w="196" h="857" extrusionOk="0">
                  <a:moveTo>
                    <a:pt x="0" y="1"/>
                  </a:moveTo>
                  <a:lnTo>
                    <a:pt x="0" y="14"/>
                  </a:lnTo>
                  <a:lnTo>
                    <a:pt x="0" y="28"/>
                  </a:lnTo>
                  <a:lnTo>
                    <a:pt x="0" y="129"/>
                  </a:lnTo>
                  <a:lnTo>
                    <a:pt x="0" y="142"/>
                  </a:lnTo>
                  <a:lnTo>
                    <a:pt x="0" y="156"/>
                  </a:lnTo>
                  <a:lnTo>
                    <a:pt x="0" y="169"/>
                  </a:lnTo>
                  <a:lnTo>
                    <a:pt x="0" y="183"/>
                  </a:lnTo>
                  <a:lnTo>
                    <a:pt x="0" y="196"/>
                  </a:lnTo>
                  <a:lnTo>
                    <a:pt x="0" y="213"/>
                  </a:lnTo>
                  <a:lnTo>
                    <a:pt x="0" y="227"/>
                  </a:lnTo>
                  <a:lnTo>
                    <a:pt x="0" y="240"/>
                  </a:lnTo>
                  <a:lnTo>
                    <a:pt x="0" y="253"/>
                  </a:lnTo>
                  <a:lnTo>
                    <a:pt x="0" y="267"/>
                  </a:lnTo>
                  <a:lnTo>
                    <a:pt x="0" y="280"/>
                  </a:lnTo>
                  <a:lnTo>
                    <a:pt x="0" y="297"/>
                  </a:lnTo>
                  <a:cubicBezTo>
                    <a:pt x="0" y="311"/>
                    <a:pt x="0" y="311"/>
                    <a:pt x="14" y="311"/>
                  </a:cubicBezTo>
                  <a:cubicBezTo>
                    <a:pt x="27" y="449"/>
                    <a:pt x="44" y="577"/>
                    <a:pt x="85" y="702"/>
                  </a:cubicBezTo>
                  <a:lnTo>
                    <a:pt x="98" y="719"/>
                  </a:lnTo>
                  <a:lnTo>
                    <a:pt x="98" y="732"/>
                  </a:lnTo>
                  <a:lnTo>
                    <a:pt x="98" y="746"/>
                  </a:lnTo>
                  <a:lnTo>
                    <a:pt x="98" y="759"/>
                  </a:lnTo>
                  <a:cubicBezTo>
                    <a:pt x="128" y="803"/>
                    <a:pt x="155" y="830"/>
                    <a:pt x="196" y="857"/>
                  </a:cubicBezTo>
                  <a:lnTo>
                    <a:pt x="196" y="759"/>
                  </a:lnTo>
                  <a:cubicBezTo>
                    <a:pt x="155" y="746"/>
                    <a:pt x="128" y="719"/>
                    <a:pt x="98" y="661"/>
                  </a:cubicBezTo>
                  <a:cubicBezTo>
                    <a:pt x="27" y="449"/>
                    <a:pt x="0" y="213"/>
                    <a:pt x="0" y="1"/>
                  </a:cubicBezTo>
                  <a:close/>
                </a:path>
              </a:pathLst>
            </a:custGeom>
            <a:solidFill>
              <a:srgbClr val="000000">
                <a:alpha val="46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46"/>
            <p:cNvSpPr/>
            <p:nvPr/>
          </p:nvSpPr>
          <p:spPr>
            <a:xfrm>
              <a:off x="8100531" y="1786273"/>
              <a:ext cx="21032" cy="137794"/>
            </a:xfrm>
            <a:custGeom>
              <a:avLst/>
              <a:gdLst/>
              <a:ahLst/>
              <a:cxnLst/>
              <a:rect l="l" t="t" r="r" b="b"/>
              <a:pathLst>
                <a:path w="116" h="760" extrusionOk="0">
                  <a:moveTo>
                    <a:pt x="1" y="746"/>
                  </a:moveTo>
                  <a:lnTo>
                    <a:pt x="1" y="759"/>
                  </a:lnTo>
                  <a:lnTo>
                    <a:pt x="1" y="746"/>
                  </a:lnTo>
                  <a:close/>
                  <a:moveTo>
                    <a:pt x="1" y="746"/>
                  </a:moveTo>
                  <a:lnTo>
                    <a:pt x="1" y="746"/>
                  </a:lnTo>
                  <a:lnTo>
                    <a:pt x="1" y="746"/>
                  </a:lnTo>
                  <a:close/>
                  <a:moveTo>
                    <a:pt x="17" y="732"/>
                  </a:moveTo>
                  <a:lnTo>
                    <a:pt x="1" y="732"/>
                  </a:lnTo>
                  <a:lnTo>
                    <a:pt x="17" y="732"/>
                  </a:lnTo>
                  <a:close/>
                  <a:moveTo>
                    <a:pt x="17" y="719"/>
                  </a:moveTo>
                  <a:lnTo>
                    <a:pt x="17" y="732"/>
                  </a:lnTo>
                  <a:lnTo>
                    <a:pt x="17" y="719"/>
                  </a:lnTo>
                  <a:close/>
                  <a:moveTo>
                    <a:pt x="17" y="719"/>
                  </a:moveTo>
                  <a:lnTo>
                    <a:pt x="17" y="719"/>
                  </a:lnTo>
                  <a:lnTo>
                    <a:pt x="17" y="719"/>
                  </a:lnTo>
                  <a:close/>
                  <a:moveTo>
                    <a:pt x="17" y="702"/>
                  </a:moveTo>
                  <a:lnTo>
                    <a:pt x="17" y="702"/>
                  </a:lnTo>
                  <a:lnTo>
                    <a:pt x="17" y="702"/>
                  </a:lnTo>
                  <a:close/>
                  <a:moveTo>
                    <a:pt x="17" y="702"/>
                  </a:moveTo>
                  <a:lnTo>
                    <a:pt x="17" y="702"/>
                  </a:lnTo>
                  <a:lnTo>
                    <a:pt x="17" y="702"/>
                  </a:lnTo>
                  <a:close/>
                  <a:moveTo>
                    <a:pt x="31" y="688"/>
                  </a:moveTo>
                  <a:lnTo>
                    <a:pt x="31" y="688"/>
                  </a:lnTo>
                  <a:lnTo>
                    <a:pt x="31" y="688"/>
                  </a:lnTo>
                  <a:close/>
                  <a:moveTo>
                    <a:pt x="115" y="1"/>
                  </a:moveTo>
                  <a:lnTo>
                    <a:pt x="115" y="1"/>
                  </a:lnTo>
                  <a:lnTo>
                    <a:pt x="115" y="1"/>
                  </a:lnTo>
                  <a:close/>
                </a:path>
              </a:pathLst>
            </a:custGeom>
            <a:solidFill>
              <a:srgbClr val="A6A6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46"/>
            <p:cNvSpPr/>
            <p:nvPr/>
          </p:nvSpPr>
          <p:spPr>
            <a:xfrm>
              <a:off x="8085301" y="1786273"/>
              <a:ext cx="36262" cy="155381"/>
            </a:xfrm>
            <a:custGeom>
              <a:avLst/>
              <a:gdLst/>
              <a:ahLst/>
              <a:cxnLst/>
              <a:rect l="l" t="t" r="r" b="b"/>
              <a:pathLst>
                <a:path w="200" h="857" extrusionOk="0">
                  <a:moveTo>
                    <a:pt x="199" y="1"/>
                  </a:moveTo>
                  <a:cubicBezTo>
                    <a:pt x="199" y="213"/>
                    <a:pt x="169" y="449"/>
                    <a:pt x="85" y="661"/>
                  </a:cubicBezTo>
                  <a:cubicBezTo>
                    <a:pt x="71" y="719"/>
                    <a:pt x="31" y="746"/>
                    <a:pt x="0" y="759"/>
                  </a:cubicBezTo>
                  <a:lnTo>
                    <a:pt x="0" y="857"/>
                  </a:lnTo>
                  <a:cubicBezTo>
                    <a:pt x="31" y="830"/>
                    <a:pt x="71" y="803"/>
                    <a:pt x="85" y="759"/>
                  </a:cubicBezTo>
                  <a:lnTo>
                    <a:pt x="85" y="746"/>
                  </a:lnTo>
                  <a:lnTo>
                    <a:pt x="85" y="732"/>
                  </a:lnTo>
                  <a:lnTo>
                    <a:pt x="101" y="732"/>
                  </a:lnTo>
                  <a:lnTo>
                    <a:pt x="101" y="719"/>
                  </a:lnTo>
                  <a:lnTo>
                    <a:pt x="101" y="702"/>
                  </a:lnTo>
                  <a:cubicBezTo>
                    <a:pt x="101" y="702"/>
                    <a:pt x="101" y="688"/>
                    <a:pt x="115" y="688"/>
                  </a:cubicBezTo>
                  <a:cubicBezTo>
                    <a:pt x="186" y="466"/>
                    <a:pt x="199" y="213"/>
                    <a:pt x="199" y="1"/>
                  </a:cubicBezTo>
                  <a:close/>
                </a:path>
              </a:pathLst>
            </a:custGeom>
            <a:solidFill>
              <a:srgbClr val="000000">
                <a:alpha val="46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46"/>
            <p:cNvSpPr/>
            <p:nvPr/>
          </p:nvSpPr>
          <p:spPr>
            <a:xfrm>
              <a:off x="8085301" y="1974651"/>
              <a:ext cx="5621" cy="20850"/>
            </a:xfrm>
            <a:custGeom>
              <a:avLst/>
              <a:gdLst/>
              <a:ahLst/>
              <a:cxnLst/>
              <a:rect l="l" t="t" r="r" b="b"/>
              <a:pathLst>
                <a:path w="31" h="115" extrusionOk="0">
                  <a:moveTo>
                    <a:pt x="0" y="0"/>
                  </a:moveTo>
                  <a:lnTo>
                    <a:pt x="0" y="17"/>
                  </a:lnTo>
                  <a:lnTo>
                    <a:pt x="0" y="115"/>
                  </a:lnTo>
                  <a:cubicBezTo>
                    <a:pt x="17" y="101"/>
                    <a:pt x="31" y="71"/>
                    <a:pt x="31" y="57"/>
                  </a:cubicBezTo>
                  <a:cubicBezTo>
                    <a:pt x="31" y="44"/>
                    <a:pt x="17" y="44"/>
                    <a:pt x="17" y="30"/>
                  </a:cubicBezTo>
                  <a:cubicBezTo>
                    <a:pt x="17" y="30"/>
                    <a:pt x="17" y="17"/>
                    <a:pt x="0" y="0"/>
                  </a:cubicBezTo>
                  <a:close/>
                </a:path>
              </a:pathLst>
            </a:custGeom>
            <a:solidFill>
              <a:srgbClr val="8484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46"/>
            <p:cNvSpPr/>
            <p:nvPr/>
          </p:nvSpPr>
          <p:spPr>
            <a:xfrm>
              <a:off x="8085301" y="2043548"/>
              <a:ext cx="181" cy="181"/>
            </a:xfrm>
            <a:custGeom>
              <a:avLst/>
              <a:gdLst/>
              <a:ahLst/>
              <a:cxnLst/>
              <a:rect l="l" t="t" r="r" b="b"/>
              <a:pathLst>
                <a:path w="1" h="1" extrusionOk="0">
                  <a:moveTo>
                    <a:pt x="0" y="1"/>
                  </a:moveTo>
                  <a:lnTo>
                    <a:pt x="0" y="1"/>
                  </a:lnTo>
                  <a:close/>
                </a:path>
              </a:pathLst>
            </a:custGeom>
            <a:solidFill>
              <a:srgbClr val="A6A6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46"/>
            <p:cNvSpPr/>
            <p:nvPr/>
          </p:nvSpPr>
          <p:spPr>
            <a:xfrm>
              <a:off x="7366960" y="2043548"/>
              <a:ext cx="718522" cy="175687"/>
            </a:xfrm>
            <a:custGeom>
              <a:avLst/>
              <a:gdLst/>
              <a:ahLst/>
              <a:cxnLst/>
              <a:rect l="l" t="t" r="r" b="b"/>
              <a:pathLst>
                <a:path w="3963" h="969" extrusionOk="0">
                  <a:moveTo>
                    <a:pt x="1" y="1"/>
                  </a:moveTo>
                  <a:lnTo>
                    <a:pt x="1" y="85"/>
                  </a:lnTo>
                  <a:cubicBezTo>
                    <a:pt x="1" y="126"/>
                    <a:pt x="31" y="787"/>
                    <a:pt x="1407" y="928"/>
                  </a:cubicBezTo>
                  <a:lnTo>
                    <a:pt x="1407" y="942"/>
                  </a:lnTo>
                  <a:cubicBezTo>
                    <a:pt x="1420" y="955"/>
                    <a:pt x="1451" y="969"/>
                    <a:pt x="1478" y="969"/>
                  </a:cubicBezTo>
                  <a:lnTo>
                    <a:pt x="1505" y="969"/>
                  </a:lnTo>
                  <a:cubicBezTo>
                    <a:pt x="1518" y="955"/>
                    <a:pt x="1535" y="942"/>
                    <a:pt x="1548" y="942"/>
                  </a:cubicBezTo>
                  <a:lnTo>
                    <a:pt x="2418" y="942"/>
                  </a:lnTo>
                  <a:lnTo>
                    <a:pt x="2445" y="969"/>
                  </a:lnTo>
                  <a:lnTo>
                    <a:pt x="2489" y="969"/>
                  </a:lnTo>
                  <a:cubicBezTo>
                    <a:pt x="2516" y="969"/>
                    <a:pt x="2529" y="955"/>
                    <a:pt x="2546" y="942"/>
                  </a:cubicBezTo>
                  <a:lnTo>
                    <a:pt x="2560" y="928"/>
                  </a:lnTo>
                  <a:cubicBezTo>
                    <a:pt x="3935" y="787"/>
                    <a:pt x="3962" y="126"/>
                    <a:pt x="3962" y="85"/>
                  </a:cubicBezTo>
                  <a:lnTo>
                    <a:pt x="3962" y="1"/>
                  </a:lnTo>
                  <a:cubicBezTo>
                    <a:pt x="3949" y="41"/>
                    <a:pt x="3922" y="702"/>
                    <a:pt x="2560" y="830"/>
                  </a:cubicBezTo>
                  <a:lnTo>
                    <a:pt x="2546" y="844"/>
                  </a:lnTo>
                  <a:cubicBezTo>
                    <a:pt x="2529" y="871"/>
                    <a:pt x="2516" y="884"/>
                    <a:pt x="2489" y="884"/>
                  </a:cubicBezTo>
                  <a:cubicBezTo>
                    <a:pt x="2475" y="884"/>
                    <a:pt x="2462" y="884"/>
                    <a:pt x="2445" y="871"/>
                  </a:cubicBezTo>
                  <a:cubicBezTo>
                    <a:pt x="2432" y="871"/>
                    <a:pt x="2418" y="857"/>
                    <a:pt x="2418" y="844"/>
                  </a:cubicBezTo>
                  <a:cubicBezTo>
                    <a:pt x="2361" y="844"/>
                    <a:pt x="2307" y="857"/>
                    <a:pt x="2250" y="857"/>
                  </a:cubicBezTo>
                  <a:lnTo>
                    <a:pt x="1717" y="857"/>
                  </a:lnTo>
                  <a:cubicBezTo>
                    <a:pt x="1646" y="857"/>
                    <a:pt x="1589" y="844"/>
                    <a:pt x="1548" y="844"/>
                  </a:cubicBezTo>
                  <a:cubicBezTo>
                    <a:pt x="1535" y="857"/>
                    <a:pt x="1518" y="871"/>
                    <a:pt x="1505" y="871"/>
                  </a:cubicBezTo>
                  <a:cubicBezTo>
                    <a:pt x="1505" y="884"/>
                    <a:pt x="1491" y="884"/>
                    <a:pt x="1478" y="884"/>
                  </a:cubicBezTo>
                  <a:cubicBezTo>
                    <a:pt x="1451" y="884"/>
                    <a:pt x="1420" y="871"/>
                    <a:pt x="1407" y="844"/>
                  </a:cubicBezTo>
                  <a:lnTo>
                    <a:pt x="1407" y="830"/>
                  </a:lnTo>
                  <a:cubicBezTo>
                    <a:pt x="31" y="702"/>
                    <a:pt x="1" y="41"/>
                    <a:pt x="1" y="1"/>
                  </a:cubicBezTo>
                  <a:close/>
                </a:path>
              </a:pathLst>
            </a:custGeom>
            <a:solidFill>
              <a:srgbClr val="000000">
                <a:alpha val="46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46"/>
            <p:cNvSpPr/>
            <p:nvPr/>
          </p:nvSpPr>
          <p:spPr>
            <a:xfrm>
              <a:off x="7366960" y="1697069"/>
              <a:ext cx="18675" cy="91923"/>
            </a:xfrm>
            <a:custGeom>
              <a:avLst/>
              <a:gdLst/>
              <a:ahLst/>
              <a:cxnLst/>
              <a:rect l="l" t="t" r="r" b="b"/>
              <a:pathLst>
                <a:path w="103" h="507" extrusionOk="0">
                  <a:moveTo>
                    <a:pt x="1" y="0"/>
                  </a:moveTo>
                  <a:cubicBezTo>
                    <a:pt x="31" y="142"/>
                    <a:pt x="72" y="324"/>
                    <a:pt x="102" y="506"/>
                  </a:cubicBezTo>
                  <a:cubicBezTo>
                    <a:pt x="72" y="324"/>
                    <a:pt x="31" y="142"/>
                    <a:pt x="1" y="0"/>
                  </a:cubicBezTo>
                  <a:close/>
                </a:path>
              </a:pathLst>
            </a:custGeom>
            <a:solidFill>
              <a:srgbClr val="790D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46"/>
            <p:cNvSpPr/>
            <p:nvPr/>
          </p:nvSpPr>
          <p:spPr>
            <a:xfrm>
              <a:off x="7357170" y="1742940"/>
              <a:ext cx="2720" cy="17949"/>
            </a:xfrm>
            <a:custGeom>
              <a:avLst/>
              <a:gdLst/>
              <a:ahLst/>
              <a:cxnLst/>
              <a:rect l="l" t="t" r="r" b="b"/>
              <a:pathLst>
                <a:path w="15" h="99" extrusionOk="0">
                  <a:moveTo>
                    <a:pt x="1" y="98"/>
                  </a:moveTo>
                  <a:lnTo>
                    <a:pt x="1" y="98"/>
                  </a:lnTo>
                  <a:lnTo>
                    <a:pt x="1" y="98"/>
                  </a:lnTo>
                  <a:close/>
                  <a:moveTo>
                    <a:pt x="1" y="85"/>
                  </a:moveTo>
                  <a:lnTo>
                    <a:pt x="1" y="98"/>
                  </a:lnTo>
                  <a:lnTo>
                    <a:pt x="1" y="85"/>
                  </a:lnTo>
                  <a:close/>
                  <a:moveTo>
                    <a:pt x="14" y="0"/>
                  </a:moveTo>
                  <a:cubicBezTo>
                    <a:pt x="14" y="31"/>
                    <a:pt x="14" y="58"/>
                    <a:pt x="1" y="85"/>
                  </a:cubicBezTo>
                  <a:cubicBezTo>
                    <a:pt x="14" y="58"/>
                    <a:pt x="14" y="31"/>
                    <a:pt x="14" y="0"/>
                  </a:cubicBezTo>
                  <a:close/>
                </a:path>
              </a:pathLst>
            </a:custGeom>
            <a:solidFill>
              <a:srgbClr val="004F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46"/>
            <p:cNvSpPr/>
            <p:nvPr/>
          </p:nvSpPr>
          <p:spPr>
            <a:xfrm>
              <a:off x="7357170" y="1679301"/>
              <a:ext cx="53486" cy="214124"/>
            </a:xfrm>
            <a:custGeom>
              <a:avLst/>
              <a:gdLst/>
              <a:ahLst/>
              <a:cxnLst/>
              <a:rect l="l" t="t" r="r" b="b"/>
              <a:pathLst>
                <a:path w="295" h="1181" extrusionOk="0">
                  <a:moveTo>
                    <a:pt x="2" y="433"/>
                  </a:moveTo>
                  <a:lnTo>
                    <a:pt x="2" y="433"/>
                  </a:lnTo>
                  <a:cubicBezTo>
                    <a:pt x="2" y="434"/>
                    <a:pt x="1" y="435"/>
                    <a:pt x="1" y="436"/>
                  </a:cubicBezTo>
                  <a:lnTo>
                    <a:pt x="1" y="449"/>
                  </a:lnTo>
                  <a:lnTo>
                    <a:pt x="1" y="591"/>
                  </a:lnTo>
                  <a:cubicBezTo>
                    <a:pt x="1" y="536"/>
                    <a:pt x="1" y="483"/>
                    <a:pt x="2" y="433"/>
                  </a:cubicBezTo>
                  <a:close/>
                  <a:moveTo>
                    <a:pt x="41" y="1"/>
                  </a:moveTo>
                  <a:cubicBezTo>
                    <a:pt x="28" y="85"/>
                    <a:pt x="28" y="169"/>
                    <a:pt x="14" y="267"/>
                  </a:cubicBezTo>
                  <a:cubicBezTo>
                    <a:pt x="7" y="314"/>
                    <a:pt x="4" y="371"/>
                    <a:pt x="2" y="433"/>
                  </a:cubicBezTo>
                  <a:lnTo>
                    <a:pt x="2" y="433"/>
                  </a:lnTo>
                  <a:cubicBezTo>
                    <a:pt x="14" y="407"/>
                    <a:pt x="14" y="381"/>
                    <a:pt x="14" y="351"/>
                  </a:cubicBezTo>
                  <a:cubicBezTo>
                    <a:pt x="28" y="254"/>
                    <a:pt x="28" y="169"/>
                    <a:pt x="41" y="98"/>
                  </a:cubicBezTo>
                  <a:lnTo>
                    <a:pt x="55" y="98"/>
                  </a:lnTo>
                  <a:cubicBezTo>
                    <a:pt x="85" y="240"/>
                    <a:pt x="126" y="422"/>
                    <a:pt x="156" y="604"/>
                  </a:cubicBezTo>
                  <a:cubicBezTo>
                    <a:pt x="196" y="786"/>
                    <a:pt x="240" y="985"/>
                    <a:pt x="281" y="1181"/>
                  </a:cubicBezTo>
                  <a:lnTo>
                    <a:pt x="294" y="1167"/>
                  </a:lnTo>
                  <a:cubicBezTo>
                    <a:pt x="196" y="746"/>
                    <a:pt x="112" y="311"/>
                    <a:pt x="55" y="1"/>
                  </a:cubicBezTo>
                  <a:close/>
                </a:path>
              </a:pathLst>
            </a:custGeom>
            <a:solidFill>
              <a:srgbClr val="000000">
                <a:alpha val="46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46"/>
            <p:cNvSpPr/>
            <p:nvPr/>
          </p:nvSpPr>
          <p:spPr>
            <a:xfrm>
              <a:off x="7415913" y="1934220"/>
              <a:ext cx="5077" cy="15411"/>
            </a:xfrm>
            <a:custGeom>
              <a:avLst/>
              <a:gdLst/>
              <a:ahLst/>
              <a:cxnLst/>
              <a:rect l="l" t="t" r="r" b="b"/>
              <a:pathLst>
                <a:path w="28" h="85" extrusionOk="0">
                  <a:moveTo>
                    <a:pt x="1" y="1"/>
                  </a:moveTo>
                  <a:cubicBezTo>
                    <a:pt x="14" y="27"/>
                    <a:pt x="14" y="54"/>
                    <a:pt x="28" y="85"/>
                  </a:cubicBezTo>
                  <a:lnTo>
                    <a:pt x="28" y="85"/>
                  </a:lnTo>
                  <a:cubicBezTo>
                    <a:pt x="14" y="54"/>
                    <a:pt x="14" y="27"/>
                    <a:pt x="1" y="1"/>
                  </a:cubicBezTo>
                  <a:close/>
                </a:path>
              </a:pathLst>
            </a:custGeom>
            <a:solidFill>
              <a:srgbClr val="790D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46"/>
            <p:cNvSpPr/>
            <p:nvPr/>
          </p:nvSpPr>
          <p:spPr>
            <a:xfrm>
              <a:off x="7392706" y="1918990"/>
              <a:ext cx="30822" cy="30641"/>
            </a:xfrm>
            <a:custGeom>
              <a:avLst/>
              <a:gdLst/>
              <a:ahLst/>
              <a:cxnLst/>
              <a:rect l="l" t="t" r="r" b="b"/>
              <a:pathLst>
                <a:path w="170" h="169" extrusionOk="0">
                  <a:moveTo>
                    <a:pt x="98" y="0"/>
                  </a:moveTo>
                  <a:cubicBezTo>
                    <a:pt x="58" y="14"/>
                    <a:pt x="27" y="27"/>
                    <a:pt x="0" y="27"/>
                  </a:cubicBezTo>
                  <a:lnTo>
                    <a:pt x="0" y="125"/>
                  </a:lnTo>
                  <a:cubicBezTo>
                    <a:pt x="27" y="111"/>
                    <a:pt x="58" y="98"/>
                    <a:pt x="98" y="98"/>
                  </a:cubicBezTo>
                  <a:cubicBezTo>
                    <a:pt x="112" y="85"/>
                    <a:pt x="112" y="85"/>
                    <a:pt x="129" y="85"/>
                  </a:cubicBezTo>
                  <a:cubicBezTo>
                    <a:pt x="142" y="111"/>
                    <a:pt x="142" y="138"/>
                    <a:pt x="156" y="169"/>
                  </a:cubicBezTo>
                  <a:lnTo>
                    <a:pt x="169" y="169"/>
                  </a:lnTo>
                  <a:cubicBezTo>
                    <a:pt x="156" y="111"/>
                    <a:pt x="142" y="54"/>
                    <a:pt x="129" y="0"/>
                  </a:cubicBezTo>
                  <a:close/>
                </a:path>
              </a:pathLst>
            </a:custGeom>
            <a:solidFill>
              <a:srgbClr val="000000">
                <a:alpha val="46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46"/>
            <p:cNvSpPr/>
            <p:nvPr/>
          </p:nvSpPr>
          <p:spPr>
            <a:xfrm>
              <a:off x="8095635" y="1610948"/>
              <a:ext cx="2720" cy="7434"/>
            </a:xfrm>
            <a:custGeom>
              <a:avLst/>
              <a:gdLst/>
              <a:ahLst/>
              <a:cxnLst/>
              <a:rect l="l" t="t" r="r" b="b"/>
              <a:pathLst>
                <a:path w="15" h="41" extrusionOk="0">
                  <a:moveTo>
                    <a:pt x="14" y="0"/>
                  </a:moveTo>
                  <a:cubicBezTo>
                    <a:pt x="14" y="14"/>
                    <a:pt x="1" y="14"/>
                    <a:pt x="1" y="14"/>
                  </a:cubicBezTo>
                  <a:cubicBezTo>
                    <a:pt x="14" y="27"/>
                    <a:pt x="14" y="41"/>
                    <a:pt x="14" y="41"/>
                  </a:cubicBezTo>
                  <a:lnTo>
                    <a:pt x="14" y="0"/>
                  </a:lnTo>
                  <a:close/>
                </a:path>
              </a:pathLst>
            </a:custGeom>
            <a:solidFill>
              <a:srgbClr val="8484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46"/>
            <p:cNvSpPr/>
            <p:nvPr/>
          </p:nvSpPr>
          <p:spPr>
            <a:xfrm>
              <a:off x="7805362" y="1521564"/>
              <a:ext cx="69259" cy="104796"/>
            </a:xfrm>
            <a:custGeom>
              <a:avLst/>
              <a:gdLst/>
              <a:ahLst/>
              <a:cxnLst/>
              <a:rect l="l" t="t" r="r" b="b"/>
              <a:pathLst>
                <a:path w="382" h="578" extrusionOk="0">
                  <a:moveTo>
                    <a:pt x="169" y="1"/>
                  </a:moveTo>
                  <a:cubicBezTo>
                    <a:pt x="71" y="1"/>
                    <a:pt x="0" y="72"/>
                    <a:pt x="0" y="169"/>
                  </a:cubicBezTo>
                  <a:lnTo>
                    <a:pt x="27" y="534"/>
                  </a:lnTo>
                  <a:cubicBezTo>
                    <a:pt x="27" y="547"/>
                    <a:pt x="44" y="547"/>
                    <a:pt x="44" y="547"/>
                  </a:cubicBezTo>
                  <a:lnTo>
                    <a:pt x="351" y="577"/>
                  </a:lnTo>
                  <a:cubicBezTo>
                    <a:pt x="364" y="577"/>
                    <a:pt x="381" y="560"/>
                    <a:pt x="381" y="547"/>
                  </a:cubicBezTo>
                  <a:lnTo>
                    <a:pt x="324" y="139"/>
                  </a:lnTo>
                  <a:cubicBezTo>
                    <a:pt x="310" y="55"/>
                    <a:pt x="240" y="1"/>
                    <a:pt x="16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46"/>
            <p:cNvSpPr/>
            <p:nvPr/>
          </p:nvSpPr>
          <p:spPr>
            <a:xfrm>
              <a:off x="7815696" y="1530810"/>
              <a:ext cx="40432" cy="37349"/>
            </a:xfrm>
            <a:custGeom>
              <a:avLst/>
              <a:gdLst/>
              <a:ahLst/>
              <a:cxnLst/>
              <a:rect l="l" t="t" r="r" b="b"/>
              <a:pathLst>
                <a:path w="223" h="206" extrusionOk="0">
                  <a:moveTo>
                    <a:pt x="113" y="1"/>
                  </a:moveTo>
                  <a:cubicBezTo>
                    <a:pt x="68" y="1"/>
                    <a:pt x="25" y="29"/>
                    <a:pt x="14" y="75"/>
                  </a:cubicBezTo>
                  <a:cubicBezTo>
                    <a:pt x="0" y="132"/>
                    <a:pt x="27" y="189"/>
                    <a:pt x="85" y="203"/>
                  </a:cubicBezTo>
                  <a:cubicBezTo>
                    <a:pt x="92" y="204"/>
                    <a:pt x="98" y="205"/>
                    <a:pt x="105" y="205"/>
                  </a:cubicBezTo>
                  <a:cubicBezTo>
                    <a:pt x="152" y="205"/>
                    <a:pt x="198" y="167"/>
                    <a:pt x="210" y="132"/>
                  </a:cubicBezTo>
                  <a:cubicBezTo>
                    <a:pt x="223" y="75"/>
                    <a:pt x="183" y="21"/>
                    <a:pt x="139" y="4"/>
                  </a:cubicBezTo>
                  <a:cubicBezTo>
                    <a:pt x="130" y="2"/>
                    <a:pt x="121" y="1"/>
                    <a:pt x="113" y="1"/>
                  </a:cubicBezTo>
                  <a:close/>
                </a:path>
              </a:pathLst>
            </a:custGeom>
            <a:solidFill>
              <a:srgbClr val="7878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46"/>
            <p:cNvSpPr/>
            <p:nvPr/>
          </p:nvSpPr>
          <p:spPr>
            <a:xfrm>
              <a:off x="7818053" y="1533530"/>
              <a:ext cx="33361" cy="31729"/>
            </a:xfrm>
            <a:custGeom>
              <a:avLst/>
              <a:gdLst/>
              <a:ahLst/>
              <a:cxnLst/>
              <a:rect l="l" t="t" r="r" b="b"/>
              <a:pathLst>
                <a:path w="184" h="175" extrusionOk="0">
                  <a:moveTo>
                    <a:pt x="89" y="1"/>
                  </a:moveTo>
                  <a:cubicBezTo>
                    <a:pt x="56" y="1"/>
                    <a:pt x="25" y="27"/>
                    <a:pt x="14" y="60"/>
                  </a:cubicBezTo>
                  <a:cubicBezTo>
                    <a:pt x="1" y="103"/>
                    <a:pt x="28" y="157"/>
                    <a:pt x="72" y="174"/>
                  </a:cubicBezTo>
                  <a:cubicBezTo>
                    <a:pt x="112" y="174"/>
                    <a:pt x="170" y="157"/>
                    <a:pt x="183" y="103"/>
                  </a:cubicBezTo>
                  <a:cubicBezTo>
                    <a:pt x="183" y="60"/>
                    <a:pt x="170" y="19"/>
                    <a:pt x="112" y="6"/>
                  </a:cubicBezTo>
                  <a:cubicBezTo>
                    <a:pt x="104" y="2"/>
                    <a:pt x="96" y="1"/>
                    <a:pt x="89" y="1"/>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46"/>
            <p:cNvSpPr/>
            <p:nvPr/>
          </p:nvSpPr>
          <p:spPr>
            <a:xfrm>
              <a:off x="7822949" y="1536975"/>
              <a:ext cx="25927" cy="25202"/>
            </a:xfrm>
            <a:custGeom>
              <a:avLst/>
              <a:gdLst/>
              <a:ahLst/>
              <a:cxnLst/>
              <a:rect l="l" t="t" r="r" b="b"/>
              <a:pathLst>
                <a:path w="143" h="139" extrusionOk="0">
                  <a:moveTo>
                    <a:pt x="85" y="0"/>
                  </a:moveTo>
                  <a:cubicBezTo>
                    <a:pt x="85" y="0"/>
                    <a:pt x="72" y="14"/>
                    <a:pt x="58" y="41"/>
                  </a:cubicBezTo>
                  <a:cubicBezTo>
                    <a:pt x="31" y="41"/>
                    <a:pt x="1" y="41"/>
                    <a:pt x="1" y="54"/>
                  </a:cubicBezTo>
                  <a:cubicBezTo>
                    <a:pt x="1" y="54"/>
                    <a:pt x="14" y="71"/>
                    <a:pt x="45" y="84"/>
                  </a:cubicBezTo>
                  <a:lnTo>
                    <a:pt x="45" y="138"/>
                  </a:lnTo>
                  <a:cubicBezTo>
                    <a:pt x="58" y="138"/>
                    <a:pt x="72" y="111"/>
                    <a:pt x="85" y="84"/>
                  </a:cubicBezTo>
                  <a:cubicBezTo>
                    <a:pt x="100" y="91"/>
                    <a:pt x="111" y="95"/>
                    <a:pt x="120" y="95"/>
                  </a:cubicBezTo>
                  <a:cubicBezTo>
                    <a:pt x="129" y="95"/>
                    <a:pt x="136" y="91"/>
                    <a:pt x="143" y="84"/>
                  </a:cubicBezTo>
                  <a:lnTo>
                    <a:pt x="85" y="54"/>
                  </a:lnTo>
                  <a:cubicBezTo>
                    <a:pt x="99" y="27"/>
                    <a:pt x="99" y="0"/>
                    <a:pt x="85" y="0"/>
                  </a:cubicBezTo>
                  <a:close/>
                </a:path>
              </a:pathLst>
            </a:custGeom>
            <a:solidFill>
              <a:srgbClr val="000000">
                <a:alpha val="46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46"/>
            <p:cNvSpPr/>
            <p:nvPr/>
          </p:nvSpPr>
          <p:spPr>
            <a:xfrm>
              <a:off x="7576008" y="1521564"/>
              <a:ext cx="71798" cy="104796"/>
            </a:xfrm>
            <a:custGeom>
              <a:avLst/>
              <a:gdLst/>
              <a:ahLst/>
              <a:cxnLst/>
              <a:rect l="l" t="t" r="r" b="b"/>
              <a:pathLst>
                <a:path w="396" h="578" extrusionOk="0">
                  <a:moveTo>
                    <a:pt x="227" y="1"/>
                  </a:moveTo>
                  <a:cubicBezTo>
                    <a:pt x="142" y="1"/>
                    <a:pt x="72" y="55"/>
                    <a:pt x="72" y="139"/>
                  </a:cubicBezTo>
                  <a:lnTo>
                    <a:pt x="14" y="547"/>
                  </a:lnTo>
                  <a:cubicBezTo>
                    <a:pt x="1" y="560"/>
                    <a:pt x="14" y="577"/>
                    <a:pt x="28" y="577"/>
                  </a:cubicBezTo>
                  <a:lnTo>
                    <a:pt x="338" y="547"/>
                  </a:lnTo>
                  <a:cubicBezTo>
                    <a:pt x="352" y="547"/>
                    <a:pt x="352" y="547"/>
                    <a:pt x="352" y="534"/>
                  </a:cubicBezTo>
                  <a:lnTo>
                    <a:pt x="382" y="169"/>
                  </a:lnTo>
                  <a:cubicBezTo>
                    <a:pt x="395" y="72"/>
                    <a:pt x="311" y="1"/>
                    <a:pt x="22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46"/>
            <p:cNvSpPr/>
            <p:nvPr/>
          </p:nvSpPr>
          <p:spPr>
            <a:xfrm>
              <a:off x="7596314" y="1530810"/>
              <a:ext cx="41157" cy="37349"/>
            </a:xfrm>
            <a:custGeom>
              <a:avLst/>
              <a:gdLst/>
              <a:ahLst/>
              <a:cxnLst/>
              <a:rect l="l" t="t" r="r" b="b"/>
              <a:pathLst>
                <a:path w="227" h="206" extrusionOk="0">
                  <a:moveTo>
                    <a:pt x="112" y="1"/>
                  </a:moveTo>
                  <a:cubicBezTo>
                    <a:pt x="103" y="1"/>
                    <a:pt x="94" y="2"/>
                    <a:pt x="84" y="4"/>
                  </a:cubicBezTo>
                  <a:cubicBezTo>
                    <a:pt x="30" y="21"/>
                    <a:pt x="0" y="75"/>
                    <a:pt x="17" y="132"/>
                  </a:cubicBezTo>
                  <a:cubicBezTo>
                    <a:pt x="29" y="167"/>
                    <a:pt x="71" y="205"/>
                    <a:pt x="120" y="205"/>
                  </a:cubicBezTo>
                  <a:cubicBezTo>
                    <a:pt x="127" y="205"/>
                    <a:pt x="135" y="204"/>
                    <a:pt x="142" y="203"/>
                  </a:cubicBezTo>
                  <a:cubicBezTo>
                    <a:pt x="186" y="189"/>
                    <a:pt x="226" y="132"/>
                    <a:pt x="213" y="75"/>
                  </a:cubicBezTo>
                  <a:cubicBezTo>
                    <a:pt x="201" y="29"/>
                    <a:pt x="159" y="1"/>
                    <a:pt x="112" y="1"/>
                  </a:cubicBezTo>
                  <a:close/>
                </a:path>
              </a:pathLst>
            </a:custGeom>
            <a:solidFill>
              <a:srgbClr val="7878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46"/>
            <p:cNvSpPr/>
            <p:nvPr/>
          </p:nvSpPr>
          <p:spPr>
            <a:xfrm>
              <a:off x="7599397" y="1533530"/>
              <a:ext cx="33179" cy="31729"/>
            </a:xfrm>
            <a:custGeom>
              <a:avLst/>
              <a:gdLst/>
              <a:ahLst/>
              <a:cxnLst/>
              <a:rect l="l" t="t" r="r" b="b"/>
              <a:pathLst>
                <a:path w="183" h="175" extrusionOk="0">
                  <a:moveTo>
                    <a:pt x="94" y="1"/>
                  </a:moveTo>
                  <a:cubicBezTo>
                    <a:pt x="85" y="1"/>
                    <a:pt x="76" y="2"/>
                    <a:pt x="67" y="6"/>
                  </a:cubicBezTo>
                  <a:cubicBezTo>
                    <a:pt x="27" y="19"/>
                    <a:pt x="0" y="60"/>
                    <a:pt x="13" y="103"/>
                  </a:cubicBezTo>
                  <a:cubicBezTo>
                    <a:pt x="27" y="157"/>
                    <a:pt x="67" y="174"/>
                    <a:pt x="111" y="174"/>
                  </a:cubicBezTo>
                  <a:cubicBezTo>
                    <a:pt x="169" y="157"/>
                    <a:pt x="182" y="103"/>
                    <a:pt x="182" y="60"/>
                  </a:cubicBezTo>
                  <a:cubicBezTo>
                    <a:pt x="171" y="27"/>
                    <a:pt x="132" y="1"/>
                    <a:pt x="94" y="1"/>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46"/>
            <p:cNvSpPr/>
            <p:nvPr/>
          </p:nvSpPr>
          <p:spPr>
            <a:xfrm>
              <a:off x="7604111" y="1536975"/>
              <a:ext cx="25927" cy="25202"/>
            </a:xfrm>
            <a:custGeom>
              <a:avLst/>
              <a:gdLst/>
              <a:ahLst/>
              <a:cxnLst/>
              <a:rect l="l" t="t" r="r" b="b"/>
              <a:pathLst>
                <a:path w="143" h="139" extrusionOk="0">
                  <a:moveTo>
                    <a:pt x="41" y="0"/>
                  </a:moveTo>
                  <a:lnTo>
                    <a:pt x="41" y="54"/>
                  </a:lnTo>
                  <a:cubicBezTo>
                    <a:pt x="14" y="71"/>
                    <a:pt x="1" y="84"/>
                    <a:pt x="1" y="84"/>
                  </a:cubicBezTo>
                  <a:cubicBezTo>
                    <a:pt x="1" y="91"/>
                    <a:pt x="8" y="95"/>
                    <a:pt x="18" y="95"/>
                  </a:cubicBezTo>
                  <a:cubicBezTo>
                    <a:pt x="29" y="95"/>
                    <a:pt x="43" y="91"/>
                    <a:pt x="58" y="84"/>
                  </a:cubicBezTo>
                  <a:cubicBezTo>
                    <a:pt x="72" y="111"/>
                    <a:pt x="85" y="138"/>
                    <a:pt x="85" y="138"/>
                  </a:cubicBezTo>
                  <a:cubicBezTo>
                    <a:pt x="99" y="125"/>
                    <a:pt x="99" y="111"/>
                    <a:pt x="85" y="84"/>
                  </a:cubicBezTo>
                  <a:cubicBezTo>
                    <a:pt x="112" y="71"/>
                    <a:pt x="143" y="54"/>
                    <a:pt x="143" y="54"/>
                  </a:cubicBezTo>
                  <a:cubicBezTo>
                    <a:pt x="126" y="41"/>
                    <a:pt x="112" y="41"/>
                    <a:pt x="85" y="41"/>
                  </a:cubicBezTo>
                  <a:cubicBezTo>
                    <a:pt x="72" y="14"/>
                    <a:pt x="58" y="0"/>
                    <a:pt x="41" y="0"/>
                  </a:cubicBezTo>
                  <a:close/>
                </a:path>
              </a:pathLst>
            </a:custGeom>
            <a:solidFill>
              <a:srgbClr val="000000">
                <a:alpha val="46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46"/>
            <p:cNvSpPr/>
            <p:nvPr/>
          </p:nvSpPr>
          <p:spPr>
            <a:xfrm>
              <a:off x="8075510" y="1955977"/>
              <a:ext cx="20306" cy="52398"/>
            </a:xfrm>
            <a:custGeom>
              <a:avLst/>
              <a:gdLst/>
              <a:ahLst/>
              <a:cxnLst/>
              <a:rect l="l" t="t" r="r" b="b"/>
              <a:pathLst>
                <a:path w="112" h="289" extrusionOk="0">
                  <a:moveTo>
                    <a:pt x="43" y="0"/>
                  </a:moveTo>
                  <a:cubicBezTo>
                    <a:pt x="36" y="0"/>
                    <a:pt x="31" y="2"/>
                    <a:pt x="27" y="5"/>
                  </a:cubicBezTo>
                  <a:cubicBezTo>
                    <a:pt x="14" y="19"/>
                    <a:pt x="0" y="36"/>
                    <a:pt x="0" y="49"/>
                  </a:cubicBezTo>
                  <a:lnTo>
                    <a:pt x="0" y="258"/>
                  </a:lnTo>
                  <a:cubicBezTo>
                    <a:pt x="0" y="276"/>
                    <a:pt x="15" y="289"/>
                    <a:pt x="34" y="289"/>
                  </a:cubicBezTo>
                  <a:cubicBezTo>
                    <a:pt x="46" y="289"/>
                    <a:pt x="59" y="284"/>
                    <a:pt x="71" y="272"/>
                  </a:cubicBezTo>
                  <a:lnTo>
                    <a:pt x="112" y="245"/>
                  </a:lnTo>
                  <a:lnTo>
                    <a:pt x="112" y="49"/>
                  </a:lnTo>
                  <a:lnTo>
                    <a:pt x="98" y="36"/>
                  </a:lnTo>
                  <a:cubicBezTo>
                    <a:pt x="88" y="13"/>
                    <a:pt x="62" y="0"/>
                    <a:pt x="4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46"/>
            <p:cNvSpPr/>
            <p:nvPr/>
          </p:nvSpPr>
          <p:spPr>
            <a:xfrm>
              <a:off x="7357170" y="1955977"/>
              <a:ext cx="17949" cy="52398"/>
            </a:xfrm>
            <a:custGeom>
              <a:avLst/>
              <a:gdLst/>
              <a:ahLst/>
              <a:cxnLst/>
              <a:rect l="l" t="t" r="r" b="b"/>
              <a:pathLst>
                <a:path w="99" h="289" extrusionOk="0">
                  <a:moveTo>
                    <a:pt x="62" y="0"/>
                  </a:moveTo>
                  <a:cubicBezTo>
                    <a:pt x="41" y="0"/>
                    <a:pt x="21" y="13"/>
                    <a:pt x="1" y="36"/>
                  </a:cubicBezTo>
                  <a:lnTo>
                    <a:pt x="1" y="49"/>
                  </a:lnTo>
                  <a:lnTo>
                    <a:pt x="1" y="245"/>
                  </a:lnTo>
                  <a:lnTo>
                    <a:pt x="41" y="272"/>
                  </a:lnTo>
                  <a:cubicBezTo>
                    <a:pt x="53" y="284"/>
                    <a:pt x="65" y="289"/>
                    <a:pt x="74" y="289"/>
                  </a:cubicBezTo>
                  <a:cubicBezTo>
                    <a:pt x="89" y="289"/>
                    <a:pt x="99" y="276"/>
                    <a:pt x="99" y="258"/>
                  </a:cubicBezTo>
                  <a:lnTo>
                    <a:pt x="99" y="49"/>
                  </a:lnTo>
                  <a:cubicBezTo>
                    <a:pt x="99" y="36"/>
                    <a:pt x="99" y="19"/>
                    <a:pt x="85" y="5"/>
                  </a:cubicBezTo>
                  <a:cubicBezTo>
                    <a:pt x="77" y="2"/>
                    <a:pt x="69" y="0"/>
                    <a:pt x="6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46"/>
            <p:cNvSpPr/>
            <p:nvPr/>
          </p:nvSpPr>
          <p:spPr>
            <a:xfrm>
              <a:off x="6358528" y="3075550"/>
              <a:ext cx="1011696" cy="957304"/>
            </a:xfrm>
            <a:custGeom>
              <a:avLst/>
              <a:gdLst/>
              <a:ahLst/>
              <a:cxnLst/>
              <a:rect l="l" t="t" r="r" b="b"/>
              <a:pathLst>
                <a:path w="5580" h="5280" extrusionOk="0">
                  <a:moveTo>
                    <a:pt x="1094" y="0"/>
                  </a:moveTo>
                  <a:cubicBezTo>
                    <a:pt x="909" y="0"/>
                    <a:pt x="708" y="33"/>
                    <a:pt x="492" y="111"/>
                  </a:cubicBezTo>
                  <a:cubicBezTo>
                    <a:pt x="492" y="111"/>
                    <a:pt x="465" y="222"/>
                    <a:pt x="408" y="377"/>
                  </a:cubicBezTo>
                  <a:cubicBezTo>
                    <a:pt x="354" y="533"/>
                    <a:pt x="283" y="715"/>
                    <a:pt x="199" y="924"/>
                  </a:cubicBezTo>
                  <a:cubicBezTo>
                    <a:pt x="0" y="1375"/>
                    <a:pt x="270" y="1487"/>
                    <a:pt x="408" y="1642"/>
                  </a:cubicBezTo>
                  <a:cubicBezTo>
                    <a:pt x="563" y="1797"/>
                    <a:pt x="1082" y="2387"/>
                    <a:pt x="2164" y="3354"/>
                  </a:cubicBezTo>
                  <a:cubicBezTo>
                    <a:pt x="2896" y="4015"/>
                    <a:pt x="4063" y="4649"/>
                    <a:pt x="4750" y="5000"/>
                  </a:cubicBezTo>
                  <a:lnTo>
                    <a:pt x="5310" y="5279"/>
                  </a:lnTo>
                  <a:lnTo>
                    <a:pt x="5580" y="4113"/>
                  </a:lnTo>
                  <a:lnTo>
                    <a:pt x="5270" y="3890"/>
                  </a:lnTo>
                  <a:cubicBezTo>
                    <a:pt x="5158" y="3806"/>
                    <a:pt x="5030" y="3722"/>
                    <a:pt x="4889" y="3607"/>
                  </a:cubicBezTo>
                  <a:cubicBezTo>
                    <a:pt x="4272" y="3115"/>
                    <a:pt x="3473" y="2330"/>
                    <a:pt x="3287" y="2050"/>
                  </a:cubicBezTo>
                  <a:cubicBezTo>
                    <a:pt x="3105" y="1766"/>
                    <a:pt x="2781" y="1234"/>
                    <a:pt x="2657" y="1025"/>
                  </a:cubicBezTo>
                  <a:cubicBezTo>
                    <a:pt x="2630" y="967"/>
                    <a:pt x="2599" y="924"/>
                    <a:pt x="2599" y="924"/>
                  </a:cubicBezTo>
                  <a:cubicBezTo>
                    <a:pt x="2599" y="924"/>
                    <a:pt x="2072" y="0"/>
                    <a:pt x="1094" y="0"/>
                  </a:cubicBezTo>
                  <a:close/>
                </a:path>
              </a:pathLst>
            </a:custGeom>
            <a:solidFill>
              <a:srgbClr val="D472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46"/>
            <p:cNvSpPr/>
            <p:nvPr/>
          </p:nvSpPr>
          <p:spPr>
            <a:xfrm>
              <a:off x="7219739" y="3729527"/>
              <a:ext cx="150485" cy="303327"/>
            </a:xfrm>
            <a:custGeom>
              <a:avLst/>
              <a:gdLst/>
              <a:ahLst/>
              <a:cxnLst/>
              <a:rect l="l" t="t" r="r" b="b"/>
              <a:pathLst>
                <a:path w="830" h="1673" extrusionOk="0">
                  <a:moveTo>
                    <a:pt x="139" y="0"/>
                  </a:moveTo>
                  <a:cubicBezTo>
                    <a:pt x="125" y="267"/>
                    <a:pt x="71" y="914"/>
                    <a:pt x="0" y="1393"/>
                  </a:cubicBezTo>
                  <a:lnTo>
                    <a:pt x="560" y="1672"/>
                  </a:lnTo>
                  <a:lnTo>
                    <a:pt x="830" y="506"/>
                  </a:lnTo>
                  <a:lnTo>
                    <a:pt x="520" y="283"/>
                  </a:lnTo>
                  <a:cubicBezTo>
                    <a:pt x="408" y="199"/>
                    <a:pt x="280" y="115"/>
                    <a:pt x="139" y="0"/>
                  </a:cubicBezTo>
                  <a:close/>
                </a:path>
              </a:pathLst>
            </a:custGeom>
            <a:solidFill>
              <a:srgbClr val="000000">
                <a:alpha val="251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46"/>
            <p:cNvSpPr/>
            <p:nvPr/>
          </p:nvSpPr>
          <p:spPr>
            <a:xfrm>
              <a:off x="6432320" y="3075550"/>
              <a:ext cx="407942" cy="185840"/>
            </a:xfrm>
            <a:custGeom>
              <a:avLst/>
              <a:gdLst/>
              <a:ahLst/>
              <a:cxnLst/>
              <a:rect l="l" t="t" r="r" b="b"/>
              <a:pathLst>
                <a:path w="2250" h="1025" extrusionOk="0">
                  <a:moveTo>
                    <a:pt x="687" y="0"/>
                  </a:moveTo>
                  <a:cubicBezTo>
                    <a:pt x="502" y="0"/>
                    <a:pt x="301" y="33"/>
                    <a:pt x="85" y="111"/>
                  </a:cubicBezTo>
                  <a:cubicBezTo>
                    <a:pt x="85" y="111"/>
                    <a:pt x="58" y="222"/>
                    <a:pt x="1" y="377"/>
                  </a:cubicBezTo>
                  <a:cubicBezTo>
                    <a:pt x="282" y="295"/>
                    <a:pt x="521" y="261"/>
                    <a:pt x="726" y="261"/>
                  </a:cubicBezTo>
                  <a:cubicBezTo>
                    <a:pt x="1291" y="261"/>
                    <a:pt x="1597" y="516"/>
                    <a:pt x="1815" y="701"/>
                  </a:cubicBezTo>
                  <a:cubicBezTo>
                    <a:pt x="1953" y="812"/>
                    <a:pt x="2108" y="924"/>
                    <a:pt x="2250" y="1025"/>
                  </a:cubicBezTo>
                  <a:cubicBezTo>
                    <a:pt x="2223" y="967"/>
                    <a:pt x="2192" y="924"/>
                    <a:pt x="2192" y="924"/>
                  </a:cubicBezTo>
                  <a:cubicBezTo>
                    <a:pt x="2192" y="924"/>
                    <a:pt x="1665" y="0"/>
                    <a:pt x="687" y="0"/>
                  </a:cubicBezTo>
                  <a:close/>
                </a:path>
              </a:pathLst>
            </a:custGeom>
            <a:solidFill>
              <a:srgbClr val="000000">
                <a:alpha val="251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46"/>
            <p:cNvSpPr/>
            <p:nvPr/>
          </p:nvSpPr>
          <p:spPr>
            <a:xfrm>
              <a:off x="8118843" y="3846832"/>
              <a:ext cx="412837" cy="445835"/>
            </a:xfrm>
            <a:custGeom>
              <a:avLst/>
              <a:gdLst/>
              <a:ahLst/>
              <a:cxnLst/>
              <a:rect l="l" t="t" r="r" b="b"/>
              <a:pathLst>
                <a:path w="2277" h="2459" extrusionOk="0">
                  <a:moveTo>
                    <a:pt x="1012" y="1"/>
                  </a:moveTo>
                  <a:cubicBezTo>
                    <a:pt x="1012" y="1"/>
                    <a:pt x="982" y="28"/>
                    <a:pt x="928" y="85"/>
                  </a:cubicBezTo>
                  <a:cubicBezTo>
                    <a:pt x="871" y="125"/>
                    <a:pt x="813" y="183"/>
                    <a:pt x="742" y="226"/>
                  </a:cubicBezTo>
                  <a:cubicBezTo>
                    <a:pt x="591" y="338"/>
                    <a:pt x="449" y="564"/>
                    <a:pt x="281" y="870"/>
                  </a:cubicBezTo>
                  <a:cubicBezTo>
                    <a:pt x="98" y="1181"/>
                    <a:pt x="28" y="1292"/>
                    <a:pt x="14" y="1447"/>
                  </a:cubicBezTo>
                  <a:cubicBezTo>
                    <a:pt x="1" y="1602"/>
                    <a:pt x="139" y="1659"/>
                    <a:pt x="196" y="1659"/>
                  </a:cubicBezTo>
                  <a:cubicBezTo>
                    <a:pt x="196" y="1659"/>
                    <a:pt x="152" y="1727"/>
                    <a:pt x="98" y="1798"/>
                  </a:cubicBezTo>
                  <a:cubicBezTo>
                    <a:pt x="55" y="1855"/>
                    <a:pt x="1" y="1939"/>
                    <a:pt x="14" y="1980"/>
                  </a:cubicBezTo>
                  <a:cubicBezTo>
                    <a:pt x="14" y="2066"/>
                    <a:pt x="53" y="2221"/>
                    <a:pt x="180" y="2221"/>
                  </a:cubicBezTo>
                  <a:cubicBezTo>
                    <a:pt x="202" y="2221"/>
                    <a:pt x="226" y="2216"/>
                    <a:pt x="254" y="2205"/>
                  </a:cubicBezTo>
                  <a:lnTo>
                    <a:pt x="267" y="2192"/>
                  </a:lnTo>
                  <a:lnTo>
                    <a:pt x="267" y="2192"/>
                  </a:lnTo>
                  <a:cubicBezTo>
                    <a:pt x="267" y="2192"/>
                    <a:pt x="237" y="2249"/>
                    <a:pt x="254" y="2317"/>
                  </a:cubicBezTo>
                  <a:cubicBezTo>
                    <a:pt x="267" y="2361"/>
                    <a:pt x="294" y="2401"/>
                    <a:pt x="351" y="2431"/>
                  </a:cubicBezTo>
                  <a:cubicBezTo>
                    <a:pt x="383" y="2451"/>
                    <a:pt x="412" y="2459"/>
                    <a:pt x="441" y="2459"/>
                  </a:cubicBezTo>
                  <a:cubicBezTo>
                    <a:pt x="536" y="2459"/>
                    <a:pt x="616" y="2365"/>
                    <a:pt x="702" y="2290"/>
                  </a:cubicBezTo>
                  <a:lnTo>
                    <a:pt x="702" y="2290"/>
                  </a:lnTo>
                  <a:cubicBezTo>
                    <a:pt x="688" y="2317"/>
                    <a:pt x="688" y="2361"/>
                    <a:pt x="702" y="2388"/>
                  </a:cubicBezTo>
                  <a:cubicBezTo>
                    <a:pt x="715" y="2401"/>
                    <a:pt x="729" y="2418"/>
                    <a:pt x="759" y="2431"/>
                  </a:cubicBezTo>
                  <a:cubicBezTo>
                    <a:pt x="767" y="2433"/>
                    <a:pt x="776" y="2434"/>
                    <a:pt x="785" y="2434"/>
                  </a:cubicBezTo>
                  <a:cubicBezTo>
                    <a:pt x="907" y="2434"/>
                    <a:pt x="1141" y="2279"/>
                    <a:pt x="1363" y="2135"/>
                  </a:cubicBezTo>
                  <a:cubicBezTo>
                    <a:pt x="1585" y="1980"/>
                    <a:pt x="1713" y="1841"/>
                    <a:pt x="1838" y="1558"/>
                  </a:cubicBezTo>
                  <a:cubicBezTo>
                    <a:pt x="1909" y="1420"/>
                    <a:pt x="2007" y="1278"/>
                    <a:pt x="2007" y="1278"/>
                  </a:cubicBezTo>
                  <a:cubicBezTo>
                    <a:pt x="2007" y="1278"/>
                    <a:pt x="2037" y="1208"/>
                    <a:pt x="2077" y="1123"/>
                  </a:cubicBezTo>
                  <a:cubicBezTo>
                    <a:pt x="2121" y="1039"/>
                    <a:pt x="2192" y="941"/>
                    <a:pt x="2276" y="870"/>
                  </a:cubicBezTo>
                  <a:cubicBezTo>
                    <a:pt x="2276" y="870"/>
                    <a:pt x="2024" y="28"/>
                    <a:pt x="101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46"/>
            <p:cNvSpPr/>
            <p:nvPr/>
          </p:nvSpPr>
          <p:spPr>
            <a:xfrm>
              <a:off x="8286915" y="3846832"/>
              <a:ext cx="244765" cy="203790"/>
            </a:xfrm>
            <a:custGeom>
              <a:avLst/>
              <a:gdLst/>
              <a:ahLst/>
              <a:cxnLst/>
              <a:rect l="l" t="t" r="r" b="b"/>
              <a:pathLst>
                <a:path w="1350" h="1124" extrusionOk="0">
                  <a:moveTo>
                    <a:pt x="85" y="1"/>
                  </a:moveTo>
                  <a:cubicBezTo>
                    <a:pt x="85" y="1"/>
                    <a:pt x="55" y="28"/>
                    <a:pt x="1" y="85"/>
                  </a:cubicBezTo>
                  <a:cubicBezTo>
                    <a:pt x="267" y="142"/>
                    <a:pt x="857" y="351"/>
                    <a:pt x="1150" y="1123"/>
                  </a:cubicBezTo>
                  <a:cubicBezTo>
                    <a:pt x="1194" y="1039"/>
                    <a:pt x="1265" y="941"/>
                    <a:pt x="1349" y="870"/>
                  </a:cubicBezTo>
                  <a:cubicBezTo>
                    <a:pt x="1349" y="870"/>
                    <a:pt x="1097" y="28"/>
                    <a:pt x="85" y="1"/>
                  </a:cubicBezTo>
                  <a:close/>
                </a:path>
              </a:pathLst>
            </a:custGeom>
            <a:solidFill>
              <a:srgbClr val="E33B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46"/>
            <p:cNvSpPr/>
            <p:nvPr/>
          </p:nvSpPr>
          <p:spPr>
            <a:xfrm>
              <a:off x="8136611" y="3984445"/>
              <a:ext cx="127278" cy="188378"/>
            </a:xfrm>
            <a:custGeom>
              <a:avLst/>
              <a:gdLst/>
              <a:ahLst/>
              <a:cxnLst/>
              <a:rect l="l" t="t" r="r" b="b"/>
              <a:pathLst>
                <a:path w="702" h="1039" extrusionOk="0">
                  <a:moveTo>
                    <a:pt x="702" y="0"/>
                  </a:moveTo>
                  <a:lnTo>
                    <a:pt x="702" y="0"/>
                  </a:lnTo>
                  <a:cubicBezTo>
                    <a:pt x="675" y="41"/>
                    <a:pt x="338" y="816"/>
                    <a:pt x="98" y="900"/>
                  </a:cubicBezTo>
                  <a:cubicBezTo>
                    <a:pt x="98" y="900"/>
                    <a:pt x="54" y="968"/>
                    <a:pt x="0" y="1039"/>
                  </a:cubicBezTo>
                  <a:cubicBezTo>
                    <a:pt x="54" y="1025"/>
                    <a:pt x="156" y="998"/>
                    <a:pt x="240" y="900"/>
                  </a:cubicBezTo>
                  <a:cubicBezTo>
                    <a:pt x="392" y="732"/>
                    <a:pt x="590" y="280"/>
                    <a:pt x="702" y="0"/>
                  </a:cubicBezTo>
                  <a:close/>
                </a:path>
              </a:pathLst>
            </a:custGeom>
            <a:solidFill>
              <a:srgbClr val="000000">
                <a:alpha val="251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46"/>
            <p:cNvSpPr/>
            <p:nvPr/>
          </p:nvSpPr>
          <p:spPr>
            <a:xfrm>
              <a:off x="8162175" y="4058418"/>
              <a:ext cx="147584" cy="208504"/>
            </a:xfrm>
            <a:custGeom>
              <a:avLst/>
              <a:gdLst/>
              <a:ahLst/>
              <a:cxnLst/>
              <a:rect l="l" t="t" r="r" b="b"/>
              <a:pathLst>
                <a:path w="814" h="1150" extrusionOk="0">
                  <a:moveTo>
                    <a:pt x="814" y="0"/>
                  </a:moveTo>
                  <a:cubicBezTo>
                    <a:pt x="813" y="0"/>
                    <a:pt x="308" y="728"/>
                    <a:pt x="166" y="897"/>
                  </a:cubicBezTo>
                  <a:cubicBezTo>
                    <a:pt x="116" y="950"/>
                    <a:pt x="75" y="992"/>
                    <a:pt x="26" y="1030"/>
                  </a:cubicBezTo>
                  <a:lnTo>
                    <a:pt x="26" y="1030"/>
                  </a:lnTo>
                  <a:cubicBezTo>
                    <a:pt x="27" y="1027"/>
                    <a:pt x="28" y="1025"/>
                    <a:pt x="28" y="1025"/>
                  </a:cubicBezTo>
                  <a:lnTo>
                    <a:pt x="28" y="1025"/>
                  </a:lnTo>
                  <a:lnTo>
                    <a:pt x="15" y="1038"/>
                  </a:lnTo>
                  <a:cubicBezTo>
                    <a:pt x="18" y="1036"/>
                    <a:pt x="22" y="1033"/>
                    <a:pt x="26" y="1030"/>
                  </a:cubicBezTo>
                  <a:lnTo>
                    <a:pt x="26" y="1030"/>
                  </a:lnTo>
                  <a:cubicBezTo>
                    <a:pt x="19" y="1045"/>
                    <a:pt x="1" y="1094"/>
                    <a:pt x="15" y="1150"/>
                  </a:cubicBezTo>
                  <a:cubicBezTo>
                    <a:pt x="99" y="1082"/>
                    <a:pt x="197" y="954"/>
                    <a:pt x="321" y="799"/>
                  </a:cubicBezTo>
                  <a:cubicBezTo>
                    <a:pt x="561" y="475"/>
                    <a:pt x="813" y="0"/>
                    <a:pt x="814" y="0"/>
                  </a:cubicBezTo>
                  <a:close/>
                </a:path>
              </a:pathLst>
            </a:custGeom>
            <a:solidFill>
              <a:srgbClr val="000000">
                <a:alpha val="251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46"/>
            <p:cNvSpPr/>
            <p:nvPr/>
          </p:nvSpPr>
          <p:spPr>
            <a:xfrm>
              <a:off x="8243582" y="4124414"/>
              <a:ext cx="120026" cy="155381"/>
            </a:xfrm>
            <a:custGeom>
              <a:avLst/>
              <a:gdLst/>
              <a:ahLst/>
              <a:cxnLst/>
              <a:rect l="l" t="t" r="r" b="b"/>
              <a:pathLst>
                <a:path w="662" h="857" extrusionOk="0">
                  <a:moveTo>
                    <a:pt x="661" y="0"/>
                  </a:moveTo>
                  <a:cubicBezTo>
                    <a:pt x="661" y="0"/>
                    <a:pt x="240" y="550"/>
                    <a:pt x="14" y="759"/>
                  </a:cubicBezTo>
                  <a:cubicBezTo>
                    <a:pt x="0" y="786"/>
                    <a:pt x="0" y="830"/>
                    <a:pt x="14" y="857"/>
                  </a:cubicBezTo>
                  <a:cubicBezTo>
                    <a:pt x="156" y="718"/>
                    <a:pt x="493" y="337"/>
                    <a:pt x="661" y="0"/>
                  </a:cubicBezTo>
                  <a:close/>
                </a:path>
              </a:pathLst>
            </a:custGeom>
            <a:solidFill>
              <a:srgbClr val="000000">
                <a:alpha val="251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46"/>
            <p:cNvSpPr/>
            <p:nvPr/>
          </p:nvSpPr>
          <p:spPr>
            <a:xfrm>
              <a:off x="7308579" y="3717379"/>
              <a:ext cx="127640" cy="91198"/>
            </a:xfrm>
            <a:custGeom>
              <a:avLst/>
              <a:gdLst/>
              <a:ahLst/>
              <a:cxnLst/>
              <a:rect l="l" t="t" r="r" b="b"/>
              <a:pathLst>
                <a:path w="704" h="503" extrusionOk="0">
                  <a:moveTo>
                    <a:pt x="247" y="1"/>
                  </a:moveTo>
                  <a:cubicBezTo>
                    <a:pt x="94" y="1"/>
                    <a:pt x="1" y="120"/>
                    <a:pt x="57" y="320"/>
                  </a:cubicBezTo>
                  <a:lnTo>
                    <a:pt x="367" y="502"/>
                  </a:lnTo>
                  <a:lnTo>
                    <a:pt x="704" y="320"/>
                  </a:lnTo>
                  <a:cubicBezTo>
                    <a:pt x="704" y="320"/>
                    <a:pt x="593" y="111"/>
                    <a:pt x="380" y="27"/>
                  </a:cubicBezTo>
                  <a:cubicBezTo>
                    <a:pt x="333" y="9"/>
                    <a:pt x="288" y="1"/>
                    <a:pt x="247" y="1"/>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46"/>
            <p:cNvSpPr/>
            <p:nvPr/>
          </p:nvSpPr>
          <p:spPr>
            <a:xfrm>
              <a:off x="7308579" y="3717379"/>
              <a:ext cx="127640" cy="91198"/>
            </a:xfrm>
            <a:custGeom>
              <a:avLst/>
              <a:gdLst/>
              <a:ahLst/>
              <a:cxnLst/>
              <a:rect l="l" t="t" r="r" b="b"/>
              <a:pathLst>
                <a:path w="704" h="503" extrusionOk="0">
                  <a:moveTo>
                    <a:pt x="247" y="1"/>
                  </a:moveTo>
                  <a:cubicBezTo>
                    <a:pt x="94" y="1"/>
                    <a:pt x="1" y="120"/>
                    <a:pt x="57" y="320"/>
                  </a:cubicBezTo>
                  <a:lnTo>
                    <a:pt x="367" y="502"/>
                  </a:lnTo>
                  <a:lnTo>
                    <a:pt x="704" y="320"/>
                  </a:lnTo>
                  <a:cubicBezTo>
                    <a:pt x="704" y="320"/>
                    <a:pt x="593" y="111"/>
                    <a:pt x="380" y="27"/>
                  </a:cubicBezTo>
                  <a:cubicBezTo>
                    <a:pt x="333" y="9"/>
                    <a:pt x="288" y="1"/>
                    <a:pt x="247" y="1"/>
                  </a:cubicBezTo>
                  <a:close/>
                </a:path>
              </a:pathLst>
            </a:custGeom>
            <a:solidFill>
              <a:srgbClr val="000000">
                <a:alpha val="251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46"/>
            <p:cNvSpPr/>
            <p:nvPr/>
          </p:nvSpPr>
          <p:spPr>
            <a:xfrm>
              <a:off x="7270505" y="3737504"/>
              <a:ext cx="692595" cy="410480"/>
            </a:xfrm>
            <a:custGeom>
              <a:avLst/>
              <a:gdLst/>
              <a:ahLst/>
              <a:cxnLst/>
              <a:rect l="l" t="t" r="r" b="b"/>
              <a:pathLst>
                <a:path w="3820" h="2264" extrusionOk="0">
                  <a:moveTo>
                    <a:pt x="0" y="0"/>
                  </a:moveTo>
                  <a:cubicBezTo>
                    <a:pt x="0" y="0"/>
                    <a:pt x="71" y="462"/>
                    <a:pt x="57" y="1655"/>
                  </a:cubicBezTo>
                  <a:cubicBezTo>
                    <a:pt x="57" y="1655"/>
                    <a:pt x="156" y="1643"/>
                    <a:pt x="372" y="1643"/>
                  </a:cubicBezTo>
                  <a:cubicBezTo>
                    <a:pt x="480" y="1643"/>
                    <a:pt x="617" y="1646"/>
                    <a:pt x="786" y="1655"/>
                  </a:cubicBezTo>
                  <a:cubicBezTo>
                    <a:pt x="786" y="1655"/>
                    <a:pt x="1168" y="1779"/>
                    <a:pt x="1600" y="1779"/>
                  </a:cubicBezTo>
                  <a:cubicBezTo>
                    <a:pt x="1698" y="1779"/>
                    <a:pt x="1799" y="1772"/>
                    <a:pt x="1898" y="1757"/>
                  </a:cubicBezTo>
                  <a:cubicBezTo>
                    <a:pt x="1898" y="1757"/>
                    <a:pt x="2333" y="1784"/>
                    <a:pt x="2627" y="2050"/>
                  </a:cubicBezTo>
                  <a:cubicBezTo>
                    <a:pt x="2796" y="2209"/>
                    <a:pt x="2883" y="2264"/>
                    <a:pt x="2938" y="2264"/>
                  </a:cubicBezTo>
                  <a:cubicBezTo>
                    <a:pt x="2975" y="2264"/>
                    <a:pt x="2998" y="2239"/>
                    <a:pt x="3021" y="2205"/>
                  </a:cubicBezTo>
                  <a:cubicBezTo>
                    <a:pt x="3092" y="2121"/>
                    <a:pt x="2977" y="1855"/>
                    <a:pt x="2796" y="1686"/>
                  </a:cubicBezTo>
                  <a:lnTo>
                    <a:pt x="2796" y="1686"/>
                  </a:lnTo>
                  <a:cubicBezTo>
                    <a:pt x="2813" y="1701"/>
                    <a:pt x="2966" y="1771"/>
                    <a:pt x="3119" y="1854"/>
                  </a:cubicBezTo>
                  <a:cubicBezTo>
                    <a:pt x="3217" y="1895"/>
                    <a:pt x="3314" y="1952"/>
                    <a:pt x="3399" y="1993"/>
                  </a:cubicBezTo>
                  <a:cubicBezTo>
                    <a:pt x="3420" y="2003"/>
                    <a:pt x="3442" y="2008"/>
                    <a:pt x="3463" y="2008"/>
                  </a:cubicBezTo>
                  <a:cubicBezTo>
                    <a:pt x="3614" y="2008"/>
                    <a:pt x="3751" y="1776"/>
                    <a:pt x="3554" y="1628"/>
                  </a:cubicBezTo>
                  <a:cubicBezTo>
                    <a:pt x="3554" y="1628"/>
                    <a:pt x="3624" y="1628"/>
                    <a:pt x="3682" y="1601"/>
                  </a:cubicBezTo>
                  <a:cubicBezTo>
                    <a:pt x="3753" y="1588"/>
                    <a:pt x="3820" y="1517"/>
                    <a:pt x="3806" y="1389"/>
                  </a:cubicBezTo>
                  <a:cubicBezTo>
                    <a:pt x="3780" y="1123"/>
                    <a:pt x="3415" y="954"/>
                    <a:pt x="3385" y="954"/>
                  </a:cubicBezTo>
                  <a:cubicBezTo>
                    <a:pt x="3385" y="954"/>
                    <a:pt x="3415" y="914"/>
                    <a:pt x="3429" y="870"/>
                  </a:cubicBezTo>
                  <a:cubicBezTo>
                    <a:pt x="3456" y="799"/>
                    <a:pt x="3456" y="688"/>
                    <a:pt x="3331" y="590"/>
                  </a:cubicBezTo>
                  <a:cubicBezTo>
                    <a:pt x="3119" y="408"/>
                    <a:pt x="2657" y="253"/>
                    <a:pt x="2303" y="196"/>
                  </a:cubicBezTo>
                  <a:cubicBezTo>
                    <a:pt x="1952" y="138"/>
                    <a:pt x="1730" y="54"/>
                    <a:pt x="1517" y="54"/>
                  </a:cubicBezTo>
                  <a:cubicBezTo>
                    <a:pt x="1291" y="54"/>
                    <a:pt x="563" y="209"/>
                    <a:pt x="395" y="223"/>
                  </a:cubicBezTo>
                  <a:lnTo>
                    <a:pt x="0"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46"/>
            <p:cNvSpPr/>
            <p:nvPr/>
          </p:nvSpPr>
          <p:spPr>
            <a:xfrm>
              <a:off x="7270505" y="3737504"/>
              <a:ext cx="168253" cy="300245"/>
            </a:xfrm>
            <a:custGeom>
              <a:avLst/>
              <a:gdLst/>
              <a:ahLst/>
              <a:cxnLst/>
              <a:rect l="l" t="t" r="r" b="b"/>
              <a:pathLst>
                <a:path w="928" h="1656" extrusionOk="0">
                  <a:moveTo>
                    <a:pt x="0" y="0"/>
                  </a:moveTo>
                  <a:cubicBezTo>
                    <a:pt x="0" y="0"/>
                    <a:pt x="71" y="462"/>
                    <a:pt x="57" y="1655"/>
                  </a:cubicBezTo>
                  <a:cubicBezTo>
                    <a:pt x="57" y="1655"/>
                    <a:pt x="156" y="1643"/>
                    <a:pt x="372" y="1643"/>
                  </a:cubicBezTo>
                  <a:cubicBezTo>
                    <a:pt x="480" y="1643"/>
                    <a:pt x="617" y="1646"/>
                    <a:pt x="786" y="1655"/>
                  </a:cubicBezTo>
                  <a:cubicBezTo>
                    <a:pt x="927" y="631"/>
                    <a:pt x="395" y="223"/>
                    <a:pt x="395" y="223"/>
                  </a:cubicBezTo>
                  <a:lnTo>
                    <a:pt x="0" y="0"/>
                  </a:lnTo>
                  <a:close/>
                </a:path>
              </a:pathLst>
            </a:custGeom>
            <a:solidFill>
              <a:srgbClr val="E33B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46"/>
            <p:cNvSpPr/>
            <p:nvPr/>
          </p:nvSpPr>
          <p:spPr>
            <a:xfrm>
              <a:off x="7670288" y="3973929"/>
              <a:ext cx="165715" cy="99900"/>
            </a:xfrm>
            <a:custGeom>
              <a:avLst/>
              <a:gdLst/>
              <a:ahLst/>
              <a:cxnLst/>
              <a:rect l="l" t="t" r="r" b="b"/>
              <a:pathLst>
                <a:path w="914" h="551" extrusionOk="0">
                  <a:moveTo>
                    <a:pt x="0" y="1"/>
                  </a:moveTo>
                  <a:lnTo>
                    <a:pt x="590" y="382"/>
                  </a:lnTo>
                  <a:cubicBezTo>
                    <a:pt x="604" y="395"/>
                    <a:pt x="759" y="466"/>
                    <a:pt x="914" y="550"/>
                  </a:cubicBezTo>
                  <a:cubicBezTo>
                    <a:pt x="816" y="453"/>
                    <a:pt x="718" y="368"/>
                    <a:pt x="661" y="324"/>
                  </a:cubicBezTo>
                  <a:cubicBezTo>
                    <a:pt x="452" y="183"/>
                    <a:pt x="0" y="1"/>
                    <a:pt x="0" y="1"/>
                  </a:cubicBezTo>
                  <a:close/>
                </a:path>
              </a:pathLst>
            </a:custGeom>
            <a:solidFill>
              <a:srgbClr val="000000">
                <a:alpha val="251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46"/>
            <p:cNvSpPr/>
            <p:nvPr/>
          </p:nvSpPr>
          <p:spPr>
            <a:xfrm>
              <a:off x="7703286" y="3910471"/>
              <a:ext cx="234793" cy="122383"/>
            </a:xfrm>
            <a:custGeom>
              <a:avLst/>
              <a:gdLst/>
              <a:ahLst/>
              <a:cxnLst/>
              <a:rect l="l" t="t" r="r" b="b"/>
              <a:pathLst>
                <a:path w="1295" h="675" extrusionOk="0">
                  <a:moveTo>
                    <a:pt x="0" y="0"/>
                  </a:moveTo>
                  <a:cubicBezTo>
                    <a:pt x="661" y="267"/>
                    <a:pt x="1167" y="674"/>
                    <a:pt x="1167" y="674"/>
                  </a:cubicBezTo>
                  <a:cubicBezTo>
                    <a:pt x="1167" y="674"/>
                    <a:pt x="1237" y="674"/>
                    <a:pt x="1295" y="647"/>
                  </a:cubicBezTo>
                  <a:cubicBezTo>
                    <a:pt x="674" y="213"/>
                    <a:pt x="44" y="14"/>
                    <a:pt x="0" y="0"/>
                  </a:cubicBezTo>
                  <a:close/>
                </a:path>
              </a:pathLst>
            </a:custGeom>
            <a:solidFill>
              <a:srgbClr val="000000">
                <a:alpha val="251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46"/>
            <p:cNvSpPr/>
            <p:nvPr/>
          </p:nvSpPr>
          <p:spPr>
            <a:xfrm>
              <a:off x="7660497" y="3821087"/>
              <a:ext cx="231711" cy="89566"/>
            </a:xfrm>
            <a:custGeom>
              <a:avLst/>
              <a:gdLst/>
              <a:ahLst/>
              <a:cxnLst/>
              <a:rect l="l" t="t" r="r" b="b"/>
              <a:pathLst>
                <a:path w="1278" h="494" extrusionOk="0">
                  <a:moveTo>
                    <a:pt x="0" y="1"/>
                  </a:moveTo>
                  <a:lnTo>
                    <a:pt x="0" y="1"/>
                  </a:lnTo>
                  <a:cubicBezTo>
                    <a:pt x="293" y="85"/>
                    <a:pt x="1234" y="493"/>
                    <a:pt x="1234" y="493"/>
                  </a:cubicBezTo>
                  <a:cubicBezTo>
                    <a:pt x="1234" y="493"/>
                    <a:pt x="1264" y="453"/>
                    <a:pt x="1278" y="409"/>
                  </a:cubicBezTo>
                  <a:cubicBezTo>
                    <a:pt x="1180" y="368"/>
                    <a:pt x="1052" y="325"/>
                    <a:pt x="897" y="267"/>
                  </a:cubicBezTo>
                  <a:cubicBezTo>
                    <a:pt x="506" y="129"/>
                    <a:pt x="54" y="14"/>
                    <a:pt x="0" y="1"/>
                  </a:cubicBezTo>
                  <a:close/>
                </a:path>
              </a:pathLst>
            </a:custGeom>
            <a:solidFill>
              <a:srgbClr val="000000">
                <a:alpha val="251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46"/>
            <p:cNvSpPr/>
            <p:nvPr/>
          </p:nvSpPr>
          <p:spPr>
            <a:xfrm>
              <a:off x="7843799" y="4388942"/>
              <a:ext cx="132173" cy="754602"/>
            </a:xfrm>
            <a:custGeom>
              <a:avLst/>
              <a:gdLst/>
              <a:ahLst/>
              <a:cxnLst/>
              <a:rect l="l" t="t" r="r" b="b"/>
              <a:pathLst>
                <a:path w="729" h="4162" extrusionOk="0">
                  <a:moveTo>
                    <a:pt x="462" y="1"/>
                  </a:moveTo>
                  <a:cubicBezTo>
                    <a:pt x="462" y="1"/>
                    <a:pt x="321" y="2391"/>
                    <a:pt x="1" y="4161"/>
                  </a:cubicBezTo>
                  <a:lnTo>
                    <a:pt x="506" y="4161"/>
                  </a:lnTo>
                  <a:cubicBezTo>
                    <a:pt x="631" y="2782"/>
                    <a:pt x="729" y="874"/>
                    <a:pt x="462" y="1"/>
                  </a:cubicBezTo>
                  <a:close/>
                </a:path>
              </a:pathLst>
            </a:custGeom>
            <a:solidFill>
              <a:srgbClr val="000000">
                <a:alpha val="251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 name="Google Shape;399;p46"/>
          <p:cNvGrpSpPr/>
          <p:nvPr/>
        </p:nvGrpSpPr>
        <p:grpSpPr>
          <a:xfrm rot="1746616">
            <a:off x="4113473" y="92262"/>
            <a:ext cx="726881" cy="799038"/>
            <a:chOff x="2963725" y="1527825"/>
            <a:chExt cx="263425" cy="289575"/>
          </a:xfrm>
        </p:grpSpPr>
        <p:sp>
          <p:nvSpPr>
            <p:cNvPr id="400" name="Google Shape;400;p46"/>
            <p:cNvSpPr/>
            <p:nvPr/>
          </p:nvSpPr>
          <p:spPr>
            <a:xfrm>
              <a:off x="2963725" y="1527825"/>
              <a:ext cx="263425" cy="289575"/>
            </a:xfrm>
            <a:custGeom>
              <a:avLst/>
              <a:gdLst/>
              <a:ahLst/>
              <a:cxnLst/>
              <a:rect l="l" t="t" r="r" b="b"/>
              <a:pathLst>
                <a:path w="10537" h="11583" extrusionOk="0">
                  <a:moveTo>
                    <a:pt x="8194" y="1"/>
                  </a:moveTo>
                  <a:cubicBezTo>
                    <a:pt x="6781" y="1"/>
                    <a:pt x="3570" y="1121"/>
                    <a:pt x="1939" y="3752"/>
                  </a:cubicBezTo>
                  <a:cubicBezTo>
                    <a:pt x="0" y="6884"/>
                    <a:pt x="968" y="11085"/>
                    <a:pt x="1740" y="11489"/>
                  </a:cubicBezTo>
                  <a:cubicBezTo>
                    <a:pt x="1856" y="11550"/>
                    <a:pt x="2046" y="11582"/>
                    <a:pt x="2293" y="11582"/>
                  </a:cubicBezTo>
                  <a:cubicBezTo>
                    <a:pt x="3699" y="11582"/>
                    <a:pt x="6934" y="10543"/>
                    <a:pt x="8598" y="7865"/>
                  </a:cubicBezTo>
                  <a:cubicBezTo>
                    <a:pt x="10536" y="4733"/>
                    <a:pt x="9481" y="633"/>
                    <a:pt x="8793" y="128"/>
                  </a:cubicBezTo>
                  <a:cubicBezTo>
                    <a:pt x="8680" y="44"/>
                    <a:pt x="8472" y="1"/>
                    <a:pt x="8194" y="1"/>
                  </a:cubicBezTo>
                  <a:close/>
                </a:path>
              </a:pathLst>
            </a:custGeom>
            <a:solidFill>
              <a:srgbClr val="E33B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46"/>
            <p:cNvSpPr/>
            <p:nvPr/>
          </p:nvSpPr>
          <p:spPr>
            <a:xfrm>
              <a:off x="2963725" y="1527825"/>
              <a:ext cx="233150" cy="289525"/>
            </a:xfrm>
            <a:custGeom>
              <a:avLst/>
              <a:gdLst/>
              <a:ahLst/>
              <a:cxnLst/>
              <a:rect l="l" t="t" r="r" b="b"/>
              <a:pathLst>
                <a:path w="9326" h="11581" extrusionOk="0">
                  <a:moveTo>
                    <a:pt x="8194" y="1"/>
                  </a:moveTo>
                  <a:cubicBezTo>
                    <a:pt x="6781" y="1"/>
                    <a:pt x="3570" y="1121"/>
                    <a:pt x="1939" y="3752"/>
                  </a:cubicBezTo>
                  <a:cubicBezTo>
                    <a:pt x="0" y="6884"/>
                    <a:pt x="968" y="11085"/>
                    <a:pt x="1740" y="11489"/>
                  </a:cubicBezTo>
                  <a:cubicBezTo>
                    <a:pt x="1857" y="11548"/>
                    <a:pt x="2047" y="11580"/>
                    <a:pt x="2293" y="11580"/>
                  </a:cubicBezTo>
                  <a:cubicBezTo>
                    <a:pt x="2403" y="11580"/>
                    <a:pt x="2524" y="11574"/>
                    <a:pt x="2654" y="11560"/>
                  </a:cubicBezTo>
                  <a:cubicBezTo>
                    <a:pt x="2162" y="10043"/>
                    <a:pt x="2006" y="7150"/>
                    <a:pt x="3439" y="4831"/>
                  </a:cubicBezTo>
                  <a:cubicBezTo>
                    <a:pt x="4943" y="2417"/>
                    <a:pt x="7782" y="1277"/>
                    <a:pt x="9326" y="1095"/>
                  </a:cubicBezTo>
                  <a:cubicBezTo>
                    <a:pt x="9157" y="603"/>
                    <a:pt x="8962" y="252"/>
                    <a:pt x="8793" y="128"/>
                  </a:cubicBezTo>
                  <a:cubicBezTo>
                    <a:pt x="8680" y="44"/>
                    <a:pt x="8472" y="1"/>
                    <a:pt x="8194" y="1"/>
                  </a:cubicBezTo>
                  <a:close/>
                </a:path>
              </a:pathLst>
            </a:custGeom>
            <a:solidFill>
              <a:srgbClr val="000000">
                <a:alpha val="29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46"/>
            <p:cNvSpPr/>
            <p:nvPr/>
          </p:nvSpPr>
          <p:spPr>
            <a:xfrm>
              <a:off x="3077075" y="1542900"/>
              <a:ext cx="129675" cy="93475"/>
            </a:xfrm>
            <a:custGeom>
              <a:avLst/>
              <a:gdLst/>
              <a:ahLst/>
              <a:cxnLst/>
              <a:rect l="l" t="t" r="r" b="b"/>
              <a:pathLst>
                <a:path w="5187" h="3739" extrusionOk="0">
                  <a:moveTo>
                    <a:pt x="1238" y="0"/>
                  </a:moveTo>
                  <a:cubicBezTo>
                    <a:pt x="830" y="169"/>
                    <a:pt x="409" y="381"/>
                    <a:pt x="1" y="634"/>
                  </a:cubicBezTo>
                  <a:cubicBezTo>
                    <a:pt x="1771" y="1574"/>
                    <a:pt x="3487" y="2613"/>
                    <a:pt x="5142" y="3739"/>
                  </a:cubicBezTo>
                  <a:cubicBezTo>
                    <a:pt x="5186" y="3274"/>
                    <a:pt x="5173" y="2825"/>
                    <a:pt x="5142" y="2390"/>
                  </a:cubicBezTo>
                  <a:cubicBezTo>
                    <a:pt x="4455" y="1885"/>
                    <a:pt x="3710" y="1419"/>
                    <a:pt x="2981" y="984"/>
                  </a:cubicBezTo>
                  <a:cubicBezTo>
                    <a:pt x="2405" y="634"/>
                    <a:pt x="1828" y="310"/>
                    <a:pt x="1238" y="0"/>
                  </a:cubicBezTo>
                  <a:close/>
                </a:path>
              </a:pathLst>
            </a:custGeom>
            <a:solidFill>
              <a:srgbClr val="FFFA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46"/>
            <p:cNvSpPr/>
            <p:nvPr/>
          </p:nvSpPr>
          <p:spPr>
            <a:xfrm>
              <a:off x="2983350" y="1720225"/>
              <a:ext cx="116950" cy="88175"/>
            </a:xfrm>
            <a:custGeom>
              <a:avLst/>
              <a:gdLst/>
              <a:ahLst/>
              <a:cxnLst/>
              <a:rect l="l" t="t" r="r" b="b"/>
              <a:pathLst>
                <a:path w="4678" h="3527" extrusionOk="0">
                  <a:moveTo>
                    <a:pt x="28" y="0"/>
                  </a:moveTo>
                  <a:lnTo>
                    <a:pt x="28" y="0"/>
                  </a:lnTo>
                  <a:cubicBezTo>
                    <a:pt x="1" y="523"/>
                    <a:pt x="28" y="998"/>
                    <a:pt x="85" y="1450"/>
                  </a:cubicBezTo>
                  <a:cubicBezTo>
                    <a:pt x="534" y="1770"/>
                    <a:pt x="999" y="2081"/>
                    <a:pt x="1461" y="2377"/>
                  </a:cubicBezTo>
                  <a:cubicBezTo>
                    <a:pt x="2081" y="2782"/>
                    <a:pt x="2725" y="3163"/>
                    <a:pt x="3372" y="3527"/>
                  </a:cubicBezTo>
                  <a:cubicBezTo>
                    <a:pt x="3794" y="3389"/>
                    <a:pt x="4229" y="3203"/>
                    <a:pt x="4677" y="2967"/>
                  </a:cubicBezTo>
                  <a:cubicBezTo>
                    <a:pt x="3076" y="2067"/>
                    <a:pt x="1518" y="1069"/>
                    <a:pt x="28" y="0"/>
                  </a:cubicBezTo>
                  <a:close/>
                </a:path>
              </a:pathLst>
            </a:custGeom>
            <a:solidFill>
              <a:srgbClr val="FFFA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46"/>
            <p:cNvSpPr/>
            <p:nvPr/>
          </p:nvSpPr>
          <p:spPr>
            <a:xfrm>
              <a:off x="3038475" y="1610750"/>
              <a:ext cx="95950" cy="135875"/>
            </a:xfrm>
            <a:custGeom>
              <a:avLst/>
              <a:gdLst/>
              <a:ahLst/>
              <a:cxnLst/>
              <a:rect l="l" t="t" r="r" b="b"/>
              <a:pathLst>
                <a:path w="3838" h="5435" extrusionOk="0">
                  <a:moveTo>
                    <a:pt x="3457" y="0"/>
                  </a:moveTo>
                  <a:cubicBezTo>
                    <a:pt x="3362" y="0"/>
                    <a:pt x="3270" y="49"/>
                    <a:pt x="3217" y="138"/>
                  </a:cubicBezTo>
                  <a:lnTo>
                    <a:pt x="2924" y="587"/>
                  </a:lnTo>
                  <a:lnTo>
                    <a:pt x="2543" y="351"/>
                  </a:lnTo>
                  <a:cubicBezTo>
                    <a:pt x="2520" y="336"/>
                    <a:pt x="2493" y="329"/>
                    <a:pt x="2467" y="329"/>
                  </a:cubicBezTo>
                  <a:cubicBezTo>
                    <a:pt x="2414" y="329"/>
                    <a:pt x="2361" y="357"/>
                    <a:pt x="2334" y="405"/>
                  </a:cubicBezTo>
                  <a:cubicBezTo>
                    <a:pt x="2277" y="475"/>
                    <a:pt x="2304" y="573"/>
                    <a:pt x="2374" y="617"/>
                  </a:cubicBezTo>
                  <a:lnTo>
                    <a:pt x="2755" y="856"/>
                  </a:lnTo>
                  <a:lnTo>
                    <a:pt x="2347" y="1500"/>
                  </a:lnTo>
                  <a:lnTo>
                    <a:pt x="1983" y="1278"/>
                  </a:lnTo>
                  <a:cubicBezTo>
                    <a:pt x="1952" y="1256"/>
                    <a:pt x="1918" y="1247"/>
                    <a:pt x="1886" y="1247"/>
                  </a:cubicBezTo>
                  <a:cubicBezTo>
                    <a:pt x="1832" y="1247"/>
                    <a:pt x="1783" y="1274"/>
                    <a:pt x="1757" y="1318"/>
                  </a:cubicBezTo>
                  <a:cubicBezTo>
                    <a:pt x="1714" y="1403"/>
                    <a:pt x="1730" y="1500"/>
                    <a:pt x="1815" y="1544"/>
                  </a:cubicBezTo>
                  <a:lnTo>
                    <a:pt x="2165" y="1767"/>
                  </a:lnTo>
                  <a:lnTo>
                    <a:pt x="1757" y="2414"/>
                  </a:lnTo>
                  <a:lnTo>
                    <a:pt x="1407" y="2188"/>
                  </a:lnTo>
                  <a:cubicBezTo>
                    <a:pt x="1384" y="2175"/>
                    <a:pt x="1359" y="2169"/>
                    <a:pt x="1333" y="2169"/>
                  </a:cubicBezTo>
                  <a:cubicBezTo>
                    <a:pt x="1278" y="2169"/>
                    <a:pt x="1220" y="2197"/>
                    <a:pt x="1181" y="2245"/>
                  </a:cubicBezTo>
                  <a:cubicBezTo>
                    <a:pt x="1140" y="2316"/>
                    <a:pt x="1167" y="2414"/>
                    <a:pt x="1238" y="2471"/>
                  </a:cubicBezTo>
                  <a:lnTo>
                    <a:pt x="1589" y="2680"/>
                  </a:lnTo>
                  <a:lnTo>
                    <a:pt x="1167" y="3328"/>
                  </a:lnTo>
                  <a:lnTo>
                    <a:pt x="830" y="3115"/>
                  </a:lnTo>
                  <a:cubicBezTo>
                    <a:pt x="804" y="3096"/>
                    <a:pt x="775" y="3087"/>
                    <a:pt x="746" y="3087"/>
                  </a:cubicBezTo>
                  <a:cubicBezTo>
                    <a:pt x="695" y="3087"/>
                    <a:pt x="646" y="3114"/>
                    <a:pt x="618" y="3159"/>
                  </a:cubicBezTo>
                  <a:cubicBezTo>
                    <a:pt x="564" y="3243"/>
                    <a:pt x="591" y="3341"/>
                    <a:pt x="662" y="3385"/>
                  </a:cubicBezTo>
                  <a:lnTo>
                    <a:pt x="999" y="3594"/>
                  </a:lnTo>
                  <a:lnTo>
                    <a:pt x="577" y="4228"/>
                  </a:lnTo>
                  <a:lnTo>
                    <a:pt x="267" y="4029"/>
                  </a:lnTo>
                  <a:cubicBezTo>
                    <a:pt x="240" y="4016"/>
                    <a:pt x="212" y="4010"/>
                    <a:pt x="185" y="4010"/>
                  </a:cubicBezTo>
                  <a:cubicBezTo>
                    <a:pt x="127" y="4010"/>
                    <a:pt x="72" y="4038"/>
                    <a:pt x="45" y="4086"/>
                  </a:cubicBezTo>
                  <a:cubicBezTo>
                    <a:pt x="1" y="4157"/>
                    <a:pt x="14" y="4255"/>
                    <a:pt x="99" y="4312"/>
                  </a:cubicBezTo>
                  <a:lnTo>
                    <a:pt x="409" y="4508"/>
                  </a:lnTo>
                  <a:lnTo>
                    <a:pt x="99" y="4969"/>
                  </a:lnTo>
                  <a:cubicBezTo>
                    <a:pt x="14" y="5111"/>
                    <a:pt x="58" y="5293"/>
                    <a:pt x="196" y="5391"/>
                  </a:cubicBezTo>
                  <a:cubicBezTo>
                    <a:pt x="246" y="5420"/>
                    <a:pt x="300" y="5435"/>
                    <a:pt x="354" y="5435"/>
                  </a:cubicBezTo>
                  <a:cubicBezTo>
                    <a:pt x="453" y="5435"/>
                    <a:pt x="550" y="5385"/>
                    <a:pt x="604" y="5293"/>
                  </a:cubicBezTo>
                  <a:lnTo>
                    <a:pt x="915" y="4818"/>
                  </a:lnTo>
                  <a:lnTo>
                    <a:pt x="1279" y="5040"/>
                  </a:lnTo>
                  <a:cubicBezTo>
                    <a:pt x="1311" y="5057"/>
                    <a:pt x="1345" y="5065"/>
                    <a:pt x="1377" y="5065"/>
                  </a:cubicBezTo>
                  <a:cubicBezTo>
                    <a:pt x="1430" y="5065"/>
                    <a:pt x="1477" y="5044"/>
                    <a:pt x="1505" y="5000"/>
                  </a:cubicBezTo>
                  <a:cubicBezTo>
                    <a:pt x="1545" y="4915"/>
                    <a:pt x="1531" y="4818"/>
                    <a:pt x="1447" y="4774"/>
                  </a:cubicBezTo>
                  <a:lnTo>
                    <a:pt x="1097" y="4548"/>
                  </a:lnTo>
                  <a:lnTo>
                    <a:pt x="1505" y="3904"/>
                  </a:lnTo>
                  <a:lnTo>
                    <a:pt x="1855" y="4127"/>
                  </a:lnTo>
                  <a:cubicBezTo>
                    <a:pt x="1879" y="4141"/>
                    <a:pt x="1905" y="4148"/>
                    <a:pt x="1932" y="4148"/>
                  </a:cubicBezTo>
                  <a:cubicBezTo>
                    <a:pt x="1986" y="4148"/>
                    <a:pt x="2043" y="4120"/>
                    <a:pt x="2081" y="4073"/>
                  </a:cubicBezTo>
                  <a:cubicBezTo>
                    <a:pt x="2121" y="4002"/>
                    <a:pt x="2095" y="3904"/>
                    <a:pt x="2024" y="3847"/>
                  </a:cubicBezTo>
                  <a:lnTo>
                    <a:pt x="1673" y="3638"/>
                  </a:lnTo>
                  <a:lnTo>
                    <a:pt x="2095" y="2990"/>
                  </a:lnTo>
                  <a:lnTo>
                    <a:pt x="2432" y="3199"/>
                  </a:lnTo>
                  <a:cubicBezTo>
                    <a:pt x="2458" y="3216"/>
                    <a:pt x="2487" y="3224"/>
                    <a:pt x="2516" y="3224"/>
                  </a:cubicBezTo>
                  <a:cubicBezTo>
                    <a:pt x="2566" y="3224"/>
                    <a:pt x="2615" y="3199"/>
                    <a:pt x="2641" y="3146"/>
                  </a:cubicBezTo>
                  <a:cubicBezTo>
                    <a:pt x="2698" y="3075"/>
                    <a:pt x="2671" y="2977"/>
                    <a:pt x="2600" y="2933"/>
                  </a:cubicBezTo>
                  <a:lnTo>
                    <a:pt x="2263" y="2724"/>
                  </a:lnTo>
                  <a:lnTo>
                    <a:pt x="2685" y="2077"/>
                  </a:lnTo>
                  <a:lnTo>
                    <a:pt x="2995" y="2289"/>
                  </a:lnTo>
                  <a:cubicBezTo>
                    <a:pt x="3021" y="2302"/>
                    <a:pt x="3050" y="2308"/>
                    <a:pt x="3077" y="2308"/>
                  </a:cubicBezTo>
                  <a:cubicBezTo>
                    <a:pt x="3135" y="2308"/>
                    <a:pt x="3190" y="2280"/>
                    <a:pt x="3217" y="2232"/>
                  </a:cubicBezTo>
                  <a:cubicBezTo>
                    <a:pt x="3261" y="2161"/>
                    <a:pt x="3248" y="2063"/>
                    <a:pt x="3163" y="2006"/>
                  </a:cubicBezTo>
                  <a:lnTo>
                    <a:pt x="2853" y="1810"/>
                  </a:lnTo>
                  <a:lnTo>
                    <a:pt x="3261" y="1177"/>
                  </a:lnTo>
                  <a:lnTo>
                    <a:pt x="3568" y="1362"/>
                  </a:lnTo>
                  <a:cubicBezTo>
                    <a:pt x="3593" y="1376"/>
                    <a:pt x="3622" y="1384"/>
                    <a:pt x="3650" y="1384"/>
                  </a:cubicBezTo>
                  <a:cubicBezTo>
                    <a:pt x="3703" y="1384"/>
                    <a:pt x="3757" y="1359"/>
                    <a:pt x="3794" y="1305"/>
                  </a:cubicBezTo>
                  <a:cubicBezTo>
                    <a:pt x="3838" y="1234"/>
                    <a:pt x="3807" y="1136"/>
                    <a:pt x="3736" y="1092"/>
                  </a:cubicBezTo>
                  <a:lnTo>
                    <a:pt x="3443" y="910"/>
                  </a:lnTo>
                  <a:lnTo>
                    <a:pt x="3723" y="462"/>
                  </a:lnTo>
                  <a:cubicBezTo>
                    <a:pt x="3807" y="320"/>
                    <a:pt x="3767" y="138"/>
                    <a:pt x="3625" y="54"/>
                  </a:cubicBezTo>
                  <a:cubicBezTo>
                    <a:pt x="3572" y="18"/>
                    <a:pt x="3514" y="0"/>
                    <a:pt x="3457" y="0"/>
                  </a:cubicBezTo>
                  <a:close/>
                </a:path>
              </a:pathLst>
            </a:custGeom>
            <a:solidFill>
              <a:srgbClr val="FFFA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5" name="Google Shape;405;p46"/>
          <p:cNvSpPr txBox="1">
            <a:spLocks noGrp="1"/>
          </p:cNvSpPr>
          <p:nvPr>
            <p:ph type="subTitle" idx="2"/>
          </p:nvPr>
        </p:nvSpPr>
        <p:spPr>
          <a:xfrm>
            <a:off x="3047475" y="359271"/>
            <a:ext cx="953100" cy="352800"/>
          </a:xfrm>
          <a:prstGeom prst="rect">
            <a:avLst/>
          </a:prstGeom>
        </p:spPr>
        <p:txBody>
          <a:bodyPr spcFirstLastPara="1" wrap="square" lIns="36575" tIns="36575" rIns="36575" bIns="36575" anchor="ctr" anchorCtr="0">
            <a:noAutofit/>
          </a:bodyPr>
          <a:lstStyle/>
          <a:p>
            <a:pPr marL="0" lvl="0" indent="0" algn="r" rtl="0">
              <a:spcBef>
                <a:spcPts val="0"/>
              </a:spcBef>
              <a:spcAft>
                <a:spcPts val="0"/>
              </a:spcAft>
              <a:buNone/>
            </a:pPr>
            <a:r>
              <a:rPr lang="en" dirty="0"/>
              <a:t>Feb</a:t>
            </a:r>
            <a:endParaRPr dirty="0"/>
          </a:p>
        </p:txBody>
      </p:sp>
      <p:sp>
        <p:nvSpPr>
          <p:cNvPr id="406" name="Google Shape;406;p46"/>
          <p:cNvSpPr txBox="1">
            <a:spLocks noGrp="1"/>
          </p:cNvSpPr>
          <p:nvPr>
            <p:ph type="subTitle" idx="3"/>
          </p:nvPr>
        </p:nvSpPr>
        <p:spPr>
          <a:xfrm>
            <a:off x="4960571" y="373907"/>
            <a:ext cx="953100" cy="352800"/>
          </a:xfrm>
          <a:prstGeom prst="rect">
            <a:avLst/>
          </a:prstGeom>
        </p:spPr>
        <p:txBody>
          <a:bodyPr spcFirstLastPara="1" wrap="square" lIns="36575" tIns="36575" rIns="36575" bIns="36575" anchor="ctr" anchorCtr="0">
            <a:noAutofit/>
          </a:bodyPr>
          <a:lstStyle/>
          <a:p>
            <a:pPr marL="0" lvl="0" indent="0" algn="l" rtl="0">
              <a:spcBef>
                <a:spcPts val="0"/>
              </a:spcBef>
              <a:spcAft>
                <a:spcPts val="0"/>
              </a:spcAft>
              <a:buNone/>
            </a:pPr>
            <a:r>
              <a:rPr lang="en" dirty="0"/>
              <a:t>9</a:t>
            </a:r>
            <a:endParaRPr dirty="0"/>
          </a:p>
        </p:txBody>
      </p:sp>
      <p:grpSp>
        <p:nvGrpSpPr>
          <p:cNvPr id="407" name="Google Shape;407;p46"/>
          <p:cNvGrpSpPr/>
          <p:nvPr/>
        </p:nvGrpSpPr>
        <p:grpSpPr>
          <a:xfrm>
            <a:off x="337071" y="1932683"/>
            <a:ext cx="1925776" cy="3216757"/>
            <a:chOff x="337071" y="1932683"/>
            <a:chExt cx="1925776" cy="3216757"/>
          </a:xfrm>
        </p:grpSpPr>
        <p:sp>
          <p:nvSpPr>
            <p:cNvPr id="408" name="Google Shape;408;p46"/>
            <p:cNvSpPr/>
            <p:nvPr/>
          </p:nvSpPr>
          <p:spPr>
            <a:xfrm>
              <a:off x="337071" y="3483595"/>
              <a:ext cx="330832" cy="791932"/>
            </a:xfrm>
            <a:custGeom>
              <a:avLst/>
              <a:gdLst/>
              <a:ahLst/>
              <a:cxnLst/>
              <a:rect l="l" t="t" r="r" b="b"/>
              <a:pathLst>
                <a:path w="2179" h="5216" extrusionOk="0">
                  <a:moveTo>
                    <a:pt x="927" y="1"/>
                  </a:moveTo>
                  <a:cubicBezTo>
                    <a:pt x="927" y="1"/>
                    <a:pt x="577" y="99"/>
                    <a:pt x="395" y="338"/>
                  </a:cubicBezTo>
                  <a:cubicBezTo>
                    <a:pt x="364" y="382"/>
                    <a:pt x="351" y="409"/>
                    <a:pt x="324" y="453"/>
                  </a:cubicBezTo>
                  <a:cubicBezTo>
                    <a:pt x="196" y="675"/>
                    <a:pt x="142" y="941"/>
                    <a:pt x="142" y="941"/>
                  </a:cubicBezTo>
                  <a:lnTo>
                    <a:pt x="71" y="1309"/>
                  </a:lnTo>
                  <a:cubicBezTo>
                    <a:pt x="0" y="1673"/>
                    <a:pt x="142" y="2711"/>
                    <a:pt x="337" y="3092"/>
                  </a:cubicBezTo>
                  <a:cubicBezTo>
                    <a:pt x="479" y="3359"/>
                    <a:pt x="563" y="3709"/>
                    <a:pt x="688" y="4131"/>
                  </a:cubicBezTo>
                  <a:cubicBezTo>
                    <a:pt x="732" y="4299"/>
                    <a:pt x="799" y="4498"/>
                    <a:pt x="870" y="4694"/>
                  </a:cubicBezTo>
                  <a:cubicBezTo>
                    <a:pt x="1042" y="5144"/>
                    <a:pt x="1247" y="5215"/>
                    <a:pt x="1360" y="5215"/>
                  </a:cubicBezTo>
                  <a:cubicBezTo>
                    <a:pt x="1414" y="5215"/>
                    <a:pt x="1447" y="5200"/>
                    <a:pt x="1447" y="5200"/>
                  </a:cubicBezTo>
                  <a:cubicBezTo>
                    <a:pt x="1447" y="5200"/>
                    <a:pt x="2178" y="4539"/>
                    <a:pt x="2064" y="4161"/>
                  </a:cubicBezTo>
                  <a:cubicBezTo>
                    <a:pt x="2023" y="4006"/>
                    <a:pt x="1966" y="3864"/>
                    <a:pt x="1939" y="3723"/>
                  </a:cubicBezTo>
                  <a:cubicBezTo>
                    <a:pt x="1881" y="3527"/>
                    <a:pt x="1841" y="3332"/>
                    <a:pt x="1841" y="3092"/>
                  </a:cubicBezTo>
                  <a:cubicBezTo>
                    <a:pt x="1841" y="2698"/>
                    <a:pt x="1996" y="2432"/>
                    <a:pt x="1939" y="1953"/>
                  </a:cubicBezTo>
                  <a:cubicBezTo>
                    <a:pt x="1925" y="1815"/>
                    <a:pt x="1912" y="1700"/>
                    <a:pt x="1895" y="1602"/>
                  </a:cubicBezTo>
                  <a:cubicBezTo>
                    <a:pt x="1881" y="1336"/>
                    <a:pt x="1895" y="1194"/>
                    <a:pt x="1895" y="1194"/>
                  </a:cubicBezTo>
                  <a:lnTo>
                    <a:pt x="1757" y="662"/>
                  </a:lnTo>
                  <a:lnTo>
                    <a:pt x="927" y="1"/>
                  </a:lnTo>
                  <a:close/>
                </a:path>
              </a:pathLst>
            </a:custGeom>
            <a:solidFill>
              <a:srgbClr val="F67A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46"/>
            <p:cNvSpPr/>
            <p:nvPr/>
          </p:nvSpPr>
          <p:spPr>
            <a:xfrm>
              <a:off x="441376" y="4048695"/>
              <a:ext cx="226526" cy="226829"/>
            </a:xfrm>
            <a:custGeom>
              <a:avLst/>
              <a:gdLst/>
              <a:ahLst/>
              <a:cxnLst/>
              <a:rect l="l" t="t" r="r" b="b"/>
              <a:pathLst>
                <a:path w="1492" h="1494" extrusionOk="0">
                  <a:moveTo>
                    <a:pt x="1201" y="0"/>
                  </a:moveTo>
                  <a:cubicBezTo>
                    <a:pt x="596" y="0"/>
                    <a:pt x="208" y="232"/>
                    <a:pt x="1" y="409"/>
                  </a:cubicBezTo>
                  <a:cubicBezTo>
                    <a:pt x="45" y="577"/>
                    <a:pt x="112" y="776"/>
                    <a:pt x="183" y="972"/>
                  </a:cubicBezTo>
                  <a:cubicBezTo>
                    <a:pt x="355" y="1422"/>
                    <a:pt x="560" y="1493"/>
                    <a:pt x="673" y="1493"/>
                  </a:cubicBezTo>
                  <a:cubicBezTo>
                    <a:pt x="727" y="1493"/>
                    <a:pt x="760" y="1478"/>
                    <a:pt x="760" y="1478"/>
                  </a:cubicBezTo>
                  <a:cubicBezTo>
                    <a:pt x="760" y="1478"/>
                    <a:pt x="1491" y="817"/>
                    <a:pt x="1377" y="439"/>
                  </a:cubicBezTo>
                  <a:cubicBezTo>
                    <a:pt x="1336" y="284"/>
                    <a:pt x="1279" y="142"/>
                    <a:pt x="1252" y="1"/>
                  </a:cubicBezTo>
                  <a:cubicBezTo>
                    <a:pt x="1235" y="1"/>
                    <a:pt x="1218" y="0"/>
                    <a:pt x="1201" y="0"/>
                  </a:cubicBezTo>
                  <a:close/>
                </a:path>
              </a:pathLst>
            </a:custGeom>
            <a:solidFill>
              <a:srgbClr val="000000">
                <a:alpha val="251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46"/>
            <p:cNvSpPr/>
            <p:nvPr/>
          </p:nvSpPr>
          <p:spPr>
            <a:xfrm>
              <a:off x="386111" y="3483595"/>
              <a:ext cx="238673" cy="243379"/>
            </a:xfrm>
            <a:custGeom>
              <a:avLst/>
              <a:gdLst/>
              <a:ahLst/>
              <a:cxnLst/>
              <a:rect l="l" t="t" r="r" b="b"/>
              <a:pathLst>
                <a:path w="1572" h="1603" extrusionOk="0">
                  <a:moveTo>
                    <a:pt x="604" y="1"/>
                  </a:moveTo>
                  <a:cubicBezTo>
                    <a:pt x="604" y="1"/>
                    <a:pt x="254" y="99"/>
                    <a:pt x="72" y="338"/>
                  </a:cubicBezTo>
                  <a:cubicBezTo>
                    <a:pt x="41" y="382"/>
                    <a:pt x="28" y="409"/>
                    <a:pt x="1" y="453"/>
                  </a:cubicBezTo>
                  <a:cubicBezTo>
                    <a:pt x="183" y="719"/>
                    <a:pt x="577" y="1211"/>
                    <a:pt x="1039" y="1434"/>
                  </a:cubicBezTo>
                  <a:cubicBezTo>
                    <a:pt x="1252" y="1531"/>
                    <a:pt x="1434" y="1575"/>
                    <a:pt x="1572" y="1602"/>
                  </a:cubicBezTo>
                  <a:cubicBezTo>
                    <a:pt x="1558" y="1336"/>
                    <a:pt x="1572" y="1194"/>
                    <a:pt x="1572" y="1194"/>
                  </a:cubicBezTo>
                  <a:lnTo>
                    <a:pt x="1434" y="662"/>
                  </a:lnTo>
                  <a:lnTo>
                    <a:pt x="604" y="1"/>
                  </a:lnTo>
                  <a:close/>
                </a:path>
              </a:pathLst>
            </a:custGeom>
            <a:solidFill>
              <a:srgbClr val="000000">
                <a:alpha val="251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46"/>
            <p:cNvSpPr/>
            <p:nvPr/>
          </p:nvSpPr>
          <p:spPr>
            <a:xfrm>
              <a:off x="396891" y="3070018"/>
              <a:ext cx="353909" cy="600627"/>
            </a:xfrm>
            <a:custGeom>
              <a:avLst/>
              <a:gdLst/>
              <a:ahLst/>
              <a:cxnLst/>
              <a:rect l="l" t="t" r="r" b="b"/>
              <a:pathLst>
                <a:path w="2331" h="3956" extrusionOk="0">
                  <a:moveTo>
                    <a:pt x="928" y="1"/>
                  </a:moveTo>
                  <a:cubicBezTo>
                    <a:pt x="911" y="28"/>
                    <a:pt x="857" y="240"/>
                    <a:pt x="786" y="493"/>
                  </a:cubicBezTo>
                  <a:cubicBezTo>
                    <a:pt x="742" y="675"/>
                    <a:pt x="702" y="884"/>
                    <a:pt x="675" y="1053"/>
                  </a:cubicBezTo>
                  <a:cubicBezTo>
                    <a:pt x="618" y="1491"/>
                    <a:pt x="506" y="1744"/>
                    <a:pt x="365" y="2051"/>
                  </a:cubicBezTo>
                  <a:cubicBezTo>
                    <a:pt x="223" y="2347"/>
                    <a:pt x="41" y="2782"/>
                    <a:pt x="1" y="3062"/>
                  </a:cubicBezTo>
                  <a:cubicBezTo>
                    <a:pt x="1" y="3062"/>
                    <a:pt x="742" y="3821"/>
                    <a:pt x="1096" y="3918"/>
                  </a:cubicBezTo>
                  <a:cubicBezTo>
                    <a:pt x="1218" y="3946"/>
                    <a:pt x="1303" y="3956"/>
                    <a:pt x="1363" y="3956"/>
                  </a:cubicBezTo>
                  <a:cubicBezTo>
                    <a:pt x="1483" y="3956"/>
                    <a:pt x="1501" y="3918"/>
                    <a:pt x="1501" y="3918"/>
                  </a:cubicBezTo>
                  <a:cubicBezTo>
                    <a:pt x="1501" y="3918"/>
                    <a:pt x="1616" y="3598"/>
                    <a:pt x="1700" y="3443"/>
                  </a:cubicBezTo>
                  <a:cubicBezTo>
                    <a:pt x="1740" y="3386"/>
                    <a:pt x="1798" y="3315"/>
                    <a:pt x="1868" y="3244"/>
                  </a:cubicBezTo>
                  <a:cubicBezTo>
                    <a:pt x="1966" y="3119"/>
                    <a:pt x="2091" y="2951"/>
                    <a:pt x="2175" y="2684"/>
                  </a:cubicBezTo>
                  <a:cubicBezTo>
                    <a:pt x="2330" y="2250"/>
                    <a:pt x="2290" y="210"/>
                    <a:pt x="2290" y="210"/>
                  </a:cubicBezTo>
                  <a:lnTo>
                    <a:pt x="928"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46"/>
            <p:cNvSpPr/>
            <p:nvPr/>
          </p:nvSpPr>
          <p:spPr>
            <a:xfrm>
              <a:off x="516227" y="3070018"/>
              <a:ext cx="234573" cy="492678"/>
            </a:xfrm>
            <a:custGeom>
              <a:avLst/>
              <a:gdLst/>
              <a:ahLst/>
              <a:cxnLst/>
              <a:rect l="l" t="t" r="r" b="b"/>
              <a:pathLst>
                <a:path w="1545" h="3245" extrusionOk="0">
                  <a:moveTo>
                    <a:pt x="142" y="1"/>
                  </a:moveTo>
                  <a:cubicBezTo>
                    <a:pt x="125" y="28"/>
                    <a:pt x="71" y="240"/>
                    <a:pt x="0" y="493"/>
                  </a:cubicBezTo>
                  <a:cubicBezTo>
                    <a:pt x="155" y="618"/>
                    <a:pt x="324" y="800"/>
                    <a:pt x="408" y="999"/>
                  </a:cubicBezTo>
                  <a:cubicBezTo>
                    <a:pt x="408" y="999"/>
                    <a:pt x="267" y="1474"/>
                    <a:pt x="617" y="2165"/>
                  </a:cubicBezTo>
                  <a:cubicBezTo>
                    <a:pt x="884" y="2738"/>
                    <a:pt x="1025" y="2907"/>
                    <a:pt x="1082" y="3244"/>
                  </a:cubicBezTo>
                  <a:cubicBezTo>
                    <a:pt x="1180" y="3119"/>
                    <a:pt x="1305" y="2951"/>
                    <a:pt x="1389" y="2684"/>
                  </a:cubicBezTo>
                  <a:cubicBezTo>
                    <a:pt x="1544" y="2250"/>
                    <a:pt x="1504" y="210"/>
                    <a:pt x="1504" y="210"/>
                  </a:cubicBezTo>
                  <a:lnTo>
                    <a:pt x="142" y="1"/>
                  </a:lnTo>
                  <a:close/>
                </a:path>
              </a:pathLst>
            </a:custGeom>
            <a:solidFill>
              <a:srgbClr val="000000">
                <a:alpha val="251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46"/>
            <p:cNvSpPr/>
            <p:nvPr/>
          </p:nvSpPr>
          <p:spPr>
            <a:xfrm>
              <a:off x="456255" y="2646269"/>
              <a:ext cx="370306" cy="575424"/>
            </a:xfrm>
            <a:custGeom>
              <a:avLst/>
              <a:gdLst/>
              <a:ahLst/>
              <a:cxnLst/>
              <a:rect l="l" t="t" r="r" b="b"/>
              <a:pathLst>
                <a:path w="2439" h="3790" extrusionOk="0">
                  <a:moveTo>
                    <a:pt x="1999" y="1"/>
                  </a:moveTo>
                  <a:cubicBezTo>
                    <a:pt x="1914" y="1"/>
                    <a:pt x="1819" y="7"/>
                    <a:pt x="1717" y="24"/>
                  </a:cubicBezTo>
                  <a:cubicBezTo>
                    <a:pt x="1575" y="51"/>
                    <a:pt x="1434" y="95"/>
                    <a:pt x="1279" y="152"/>
                  </a:cubicBezTo>
                  <a:cubicBezTo>
                    <a:pt x="1012" y="277"/>
                    <a:pt x="689" y="543"/>
                    <a:pt x="466" y="938"/>
                  </a:cubicBezTo>
                  <a:cubicBezTo>
                    <a:pt x="156" y="1470"/>
                    <a:pt x="1" y="2202"/>
                    <a:pt x="267" y="3058"/>
                  </a:cubicBezTo>
                  <a:cubicBezTo>
                    <a:pt x="267" y="3058"/>
                    <a:pt x="466" y="3142"/>
                    <a:pt x="675" y="3298"/>
                  </a:cubicBezTo>
                  <a:cubicBezTo>
                    <a:pt x="844" y="3422"/>
                    <a:pt x="1026" y="3591"/>
                    <a:pt x="1127" y="3790"/>
                  </a:cubicBezTo>
                  <a:lnTo>
                    <a:pt x="1211" y="2637"/>
                  </a:lnTo>
                  <a:lnTo>
                    <a:pt x="1279" y="1470"/>
                  </a:lnTo>
                  <a:cubicBezTo>
                    <a:pt x="1279" y="1470"/>
                    <a:pt x="1730" y="108"/>
                    <a:pt x="2418" y="68"/>
                  </a:cubicBezTo>
                  <a:cubicBezTo>
                    <a:pt x="2439" y="68"/>
                    <a:pt x="2272" y="1"/>
                    <a:pt x="1999" y="1"/>
                  </a:cubicBezTo>
                  <a:close/>
                </a:path>
              </a:pathLst>
            </a:custGeom>
            <a:solidFill>
              <a:srgbClr val="FFD3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46"/>
            <p:cNvSpPr/>
            <p:nvPr/>
          </p:nvSpPr>
          <p:spPr>
            <a:xfrm>
              <a:off x="456255" y="2646282"/>
              <a:ext cx="370307" cy="575426"/>
            </a:xfrm>
            <a:custGeom>
              <a:avLst/>
              <a:gdLst/>
              <a:ahLst/>
              <a:cxnLst/>
              <a:rect l="l" t="t" r="r" b="b"/>
              <a:pathLst>
                <a:path w="2439" h="3790" extrusionOk="0">
                  <a:moveTo>
                    <a:pt x="1999" y="1"/>
                  </a:moveTo>
                  <a:cubicBezTo>
                    <a:pt x="1914" y="1"/>
                    <a:pt x="1819" y="7"/>
                    <a:pt x="1717" y="24"/>
                  </a:cubicBezTo>
                  <a:cubicBezTo>
                    <a:pt x="1575" y="51"/>
                    <a:pt x="1434" y="95"/>
                    <a:pt x="1279" y="152"/>
                  </a:cubicBezTo>
                  <a:cubicBezTo>
                    <a:pt x="1012" y="277"/>
                    <a:pt x="689" y="543"/>
                    <a:pt x="466" y="938"/>
                  </a:cubicBezTo>
                  <a:cubicBezTo>
                    <a:pt x="156" y="1470"/>
                    <a:pt x="1" y="2202"/>
                    <a:pt x="267" y="3058"/>
                  </a:cubicBezTo>
                  <a:cubicBezTo>
                    <a:pt x="267" y="3058"/>
                    <a:pt x="466" y="3142"/>
                    <a:pt x="675" y="3298"/>
                  </a:cubicBezTo>
                  <a:cubicBezTo>
                    <a:pt x="844" y="3422"/>
                    <a:pt x="1026" y="3591"/>
                    <a:pt x="1127" y="3790"/>
                  </a:cubicBezTo>
                  <a:lnTo>
                    <a:pt x="1211" y="2637"/>
                  </a:lnTo>
                  <a:lnTo>
                    <a:pt x="1279" y="1470"/>
                  </a:lnTo>
                  <a:cubicBezTo>
                    <a:pt x="1279" y="1470"/>
                    <a:pt x="1730" y="108"/>
                    <a:pt x="2418" y="68"/>
                  </a:cubicBezTo>
                  <a:cubicBezTo>
                    <a:pt x="2439" y="68"/>
                    <a:pt x="2272" y="1"/>
                    <a:pt x="1999" y="1"/>
                  </a:cubicBezTo>
                  <a:close/>
                </a:path>
              </a:pathLst>
            </a:custGeom>
            <a:solidFill>
              <a:srgbClr val="000000">
                <a:alpha val="251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46"/>
            <p:cNvSpPr/>
            <p:nvPr/>
          </p:nvSpPr>
          <p:spPr>
            <a:xfrm>
              <a:off x="526855" y="2646269"/>
              <a:ext cx="299706" cy="400368"/>
            </a:xfrm>
            <a:custGeom>
              <a:avLst/>
              <a:gdLst/>
              <a:ahLst/>
              <a:cxnLst/>
              <a:rect l="l" t="t" r="r" b="b"/>
              <a:pathLst>
                <a:path w="1974" h="2637" extrusionOk="0">
                  <a:moveTo>
                    <a:pt x="1534" y="1"/>
                  </a:moveTo>
                  <a:cubicBezTo>
                    <a:pt x="1449" y="1"/>
                    <a:pt x="1354" y="7"/>
                    <a:pt x="1252" y="24"/>
                  </a:cubicBezTo>
                  <a:cubicBezTo>
                    <a:pt x="1110" y="51"/>
                    <a:pt x="969" y="95"/>
                    <a:pt x="814" y="152"/>
                  </a:cubicBezTo>
                  <a:cubicBezTo>
                    <a:pt x="547" y="277"/>
                    <a:pt x="224" y="543"/>
                    <a:pt x="1" y="938"/>
                  </a:cubicBezTo>
                  <a:cubicBezTo>
                    <a:pt x="72" y="1457"/>
                    <a:pt x="281" y="2455"/>
                    <a:pt x="746" y="2637"/>
                  </a:cubicBezTo>
                  <a:lnTo>
                    <a:pt x="814" y="1470"/>
                  </a:lnTo>
                  <a:cubicBezTo>
                    <a:pt x="814" y="1470"/>
                    <a:pt x="1265" y="108"/>
                    <a:pt x="1953" y="68"/>
                  </a:cubicBezTo>
                  <a:cubicBezTo>
                    <a:pt x="1974" y="68"/>
                    <a:pt x="1807" y="1"/>
                    <a:pt x="1534" y="1"/>
                  </a:cubicBezTo>
                  <a:close/>
                </a:path>
              </a:pathLst>
            </a:custGeom>
            <a:solidFill>
              <a:srgbClr val="00B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46"/>
            <p:cNvSpPr/>
            <p:nvPr/>
          </p:nvSpPr>
          <p:spPr>
            <a:xfrm>
              <a:off x="554639" y="2646269"/>
              <a:ext cx="271923" cy="575426"/>
            </a:xfrm>
            <a:custGeom>
              <a:avLst/>
              <a:gdLst/>
              <a:ahLst/>
              <a:cxnLst/>
              <a:rect l="l" t="t" r="r" b="b"/>
              <a:pathLst>
                <a:path w="1791" h="3790" extrusionOk="0">
                  <a:moveTo>
                    <a:pt x="1351" y="1"/>
                  </a:moveTo>
                  <a:cubicBezTo>
                    <a:pt x="1266" y="1"/>
                    <a:pt x="1171" y="7"/>
                    <a:pt x="1069" y="24"/>
                  </a:cubicBezTo>
                  <a:cubicBezTo>
                    <a:pt x="715" y="236"/>
                    <a:pt x="253" y="671"/>
                    <a:pt x="111" y="1568"/>
                  </a:cubicBezTo>
                  <a:cubicBezTo>
                    <a:pt x="14" y="2273"/>
                    <a:pt x="0" y="2863"/>
                    <a:pt x="27" y="3298"/>
                  </a:cubicBezTo>
                  <a:cubicBezTo>
                    <a:pt x="196" y="3422"/>
                    <a:pt x="378" y="3591"/>
                    <a:pt x="479" y="3790"/>
                  </a:cubicBezTo>
                  <a:lnTo>
                    <a:pt x="631" y="1470"/>
                  </a:lnTo>
                  <a:cubicBezTo>
                    <a:pt x="631" y="1470"/>
                    <a:pt x="1082" y="108"/>
                    <a:pt x="1770" y="68"/>
                  </a:cubicBezTo>
                  <a:cubicBezTo>
                    <a:pt x="1791" y="68"/>
                    <a:pt x="1624" y="1"/>
                    <a:pt x="1351" y="1"/>
                  </a:cubicBezTo>
                  <a:close/>
                </a:path>
              </a:pathLst>
            </a:custGeom>
            <a:solidFill>
              <a:srgbClr val="000000">
                <a:alpha val="251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46"/>
            <p:cNvSpPr/>
            <p:nvPr/>
          </p:nvSpPr>
          <p:spPr>
            <a:xfrm>
              <a:off x="599124" y="4031842"/>
              <a:ext cx="1015722" cy="1117598"/>
            </a:xfrm>
            <a:custGeom>
              <a:avLst/>
              <a:gdLst/>
              <a:ahLst/>
              <a:cxnLst/>
              <a:rect l="l" t="t" r="r" b="b"/>
              <a:pathLst>
                <a:path w="6690" h="7361" extrusionOk="0">
                  <a:moveTo>
                    <a:pt x="5789" y="1"/>
                  </a:moveTo>
                  <a:cubicBezTo>
                    <a:pt x="5776" y="1"/>
                    <a:pt x="5762" y="1"/>
                    <a:pt x="5749" y="14"/>
                  </a:cubicBezTo>
                  <a:cubicBezTo>
                    <a:pt x="5705" y="28"/>
                    <a:pt x="5647" y="44"/>
                    <a:pt x="5594" y="71"/>
                  </a:cubicBezTo>
                  <a:cubicBezTo>
                    <a:pt x="5438" y="129"/>
                    <a:pt x="5283" y="169"/>
                    <a:pt x="5142" y="227"/>
                  </a:cubicBezTo>
                  <a:cubicBezTo>
                    <a:pt x="5088" y="240"/>
                    <a:pt x="5030" y="253"/>
                    <a:pt x="4973" y="267"/>
                  </a:cubicBezTo>
                  <a:cubicBezTo>
                    <a:pt x="3512" y="716"/>
                    <a:pt x="2335" y="819"/>
                    <a:pt x="1564" y="819"/>
                  </a:cubicBezTo>
                  <a:cubicBezTo>
                    <a:pt x="912" y="819"/>
                    <a:pt x="550" y="746"/>
                    <a:pt x="550" y="746"/>
                  </a:cubicBezTo>
                  <a:lnTo>
                    <a:pt x="550" y="901"/>
                  </a:lnTo>
                  <a:lnTo>
                    <a:pt x="550" y="1039"/>
                  </a:lnTo>
                  <a:cubicBezTo>
                    <a:pt x="550" y="1491"/>
                    <a:pt x="550" y="2290"/>
                    <a:pt x="493" y="2627"/>
                  </a:cubicBezTo>
                  <a:cubicBezTo>
                    <a:pt x="466" y="2769"/>
                    <a:pt x="439" y="2951"/>
                    <a:pt x="408" y="3176"/>
                  </a:cubicBezTo>
                  <a:cubicBezTo>
                    <a:pt x="324" y="3793"/>
                    <a:pt x="226" y="4721"/>
                    <a:pt x="128" y="5607"/>
                  </a:cubicBezTo>
                  <a:cubicBezTo>
                    <a:pt x="0" y="6814"/>
                    <a:pt x="128" y="7360"/>
                    <a:pt x="128" y="7360"/>
                  </a:cubicBezTo>
                  <a:lnTo>
                    <a:pt x="6507" y="7360"/>
                  </a:lnTo>
                  <a:cubicBezTo>
                    <a:pt x="6507" y="7360"/>
                    <a:pt x="6548" y="6673"/>
                    <a:pt x="6575" y="6042"/>
                  </a:cubicBezTo>
                  <a:cubicBezTo>
                    <a:pt x="6605" y="5408"/>
                    <a:pt x="6490" y="4006"/>
                    <a:pt x="6490" y="4006"/>
                  </a:cubicBezTo>
                  <a:cubicBezTo>
                    <a:pt x="6618" y="3514"/>
                    <a:pt x="6676" y="2826"/>
                    <a:pt x="6676" y="2826"/>
                  </a:cubicBezTo>
                  <a:cubicBezTo>
                    <a:pt x="6689" y="2236"/>
                    <a:pt x="6618" y="1744"/>
                    <a:pt x="6507" y="1349"/>
                  </a:cubicBezTo>
                  <a:cubicBezTo>
                    <a:pt x="6450" y="1140"/>
                    <a:pt x="6379" y="941"/>
                    <a:pt x="6308" y="786"/>
                  </a:cubicBezTo>
                  <a:cubicBezTo>
                    <a:pt x="6184" y="493"/>
                    <a:pt x="6042" y="297"/>
                    <a:pt x="5944" y="169"/>
                  </a:cubicBezTo>
                  <a:cubicBezTo>
                    <a:pt x="5860" y="58"/>
                    <a:pt x="5789" y="1"/>
                    <a:pt x="5789"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46"/>
            <p:cNvSpPr/>
            <p:nvPr/>
          </p:nvSpPr>
          <p:spPr>
            <a:xfrm>
              <a:off x="661070" y="4168486"/>
              <a:ext cx="145450" cy="346165"/>
            </a:xfrm>
            <a:custGeom>
              <a:avLst/>
              <a:gdLst/>
              <a:ahLst/>
              <a:cxnLst/>
              <a:rect l="l" t="t" r="r" b="b"/>
              <a:pathLst>
                <a:path w="958" h="2280" extrusionOk="0">
                  <a:moveTo>
                    <a:pt x="142" y="1"/>
                  </a:moveTo>
                  <a:lnTo>
                    <a:pt x="142" y="139"/>
                  </a:lnTo>
                  <a:cubicBezTo>
                    <a:pt x="142" y="591"/>
                    <a:pt x="142" y="1390"/>
                    <a:pt x="85" y="1727"/>
                  </a:cubicBezTo>
                  <a:cubicBezTo>
                    <a:pt x="58" y="1869"/>
                    <a:pt x="31" y="2051"/>
                    <a:pt x="0" y="2276"/>
                  </a:cubicBezTo>
                  <a:cubicBezTo>
                    <a:pt x="19" y="2279"/>
                    <a:pt x="38" y="2280"/>
                    <a:pt x="57" y="2280"/>
                  </a:cubicBezTo>
                  <a:cubicBezTo>
                    <a:pt x="151" y="2280"/>
                    <a:pt x="238" y="2251"/>
                    <a:pt x="297" y="2192"/>
                  </a:cubicBezTo>
                  <a:cubicBezTo>
                    <a:pt x="324" y="2162"/>
                    <a:pt x="337" y="2148"/>
                    <a:pt x="351" y="2135"/>
                  </a:cubicBezTo>
                  <a:cubicBezTo>
                    <a:pt x="366" y="2130"/>
                    <a:pt x="382" y="2129"/>
                    <a:pt x="398" y="2129"/>
                  </a:cubicBezTo>
                  <a:cubicBezTo>
                    <a:pt x="431" y="2129"/>
                    <a:pt x="466" y="2135"/>
                    <a:pt x="493" y="2135"/>
                  </a:cubicBezTo>
                  <a:cubicBezTo>
                    <a:pt x="590" y="2135"/>
                    <a:pt x="675" y="2078"/>
                    <a:pt x="732" y="1993"/>
                  </a:cubicBezTo>
                  <a:cubicBezTo>
                    <a:pt x="772" y="1909"/>
                    <a:pt x="759" y="1798"/>
                    <a:pt x="705" y="1727"/>
                  </a:cubicBezTo>
                  <a:cubicBezTo>
                    <a:pt x="759" y="1700"/>
                    <a:pt x="830" y="1656"/>
                    <a:pt x="887" y="1629"/>
                  </a:cubicBezTo>
                  <a:cubicBezTo>
                    <a:pt x="900" y="1616"/>
                    <a:pt x="927" y="1589"/>
                    <a:pt x="941" y="1572"/>
                  </a:cubicBezTo>
                  <a:cubicBezTo>
                    <a:pt x="958" y="1531"/>
                    <a:pt x="958" y="1504"/>
                    <a:pt x="958" y="1474"/>
                  </a:cubicBezTo>
                  <a:cubicBezTo>
                    <a:pt x="941" y="1363"/>
                    <a:pt x="900" y="1265"/>
                    <a:pt x="816" y="1181"/>
                  </a:cubicBezTo>
                  <a:cubicBezTo>
                    <a:pt x="927" y="1110"/>
                    <a:pt x="958" y="955"/>
                    <a:pt x="927" y="844"/>
                  </a:cubicBezTo>
                  <a:cubicBezTo>
                    <a:pt x="900" y="716"/>
                    <a:pt x="830" y="604"/>
                    <a:pt x="745" y="493"/>
                  </a:cubicBezTo>
                  <a:cubicBezTo>
                    <a:pt x="688" y="392"/>
                    <a:pt x="634" y="281"/>
                    <a:pt x="536" y="223"/>
                  </a:cubicBezTo>
                  <a:cubicBezTo>
                    <a:pt x="435" y="156"/>
                    <a:pt x="337" y="85"/>
                    <a:pt x="226" y="41"/>
                  </a:cubicBezTo>
                  <a:cubicBezTo>
                    <a:pt x="199" y="28"/>
                    <a:pt x="169" y="14"/>
                    <a:pt x="142" y="1"/>
                  </a:cubicBezTo>
                  <a:close/>
                </a:path>
              </a:pathLst>
            </a:custGeom>
            <a:solidFill>
              <a:srgbClr val="000000">
                <a:alpha val="251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46"/>
            <p:cNvSpPr/>
            <p:nvPr/>
          </p:nvSpPr>
          <p:spPr>
            <a:xfrm>
              <a:off x="1354160" y="4033967"/>
              <a:ext cx="224248" cy="1115472"/>
            </a:xfrm>
            <a:custGeom>
              <a:avLst/>
              <a:gdLst/>
              <a:ahLst/>
              <a:cxnLst/>
              <a:rect l="l" t="t" r="r" b="b"/>
              <a:pathLst>
                <a:path w="1477" h="7347" extrusionOk="0">
                  <a:moveTo>
                    <a:pt x="776" y="0"/>
                  </a:moveTo>
                  <a:cubicBezTo>
                    <a:pt x="732" y="14"/>
                    <a:pt x="674" y="30"/>
                    <a:pt x="621" y="57"/>
                  </a:cubicBezTo>
                  <a:cubicBezTo>
                    <a:pt x="465" y="115"/>
                    <a:pt x="310" y="155"/>
                    <a:pt x="169" y="213"/>
                  </a:cubicBezTo>
                  <a:cubicBezTo>
                    <a:pt x="115" y="226"/>
                    <a:pt x="57" y="239"/>
                    <a:pt x="0" y="253"/>
                  </a:cubicBezTo>
                  <a:lnTo>
                    <a:pt x="17" y="266"/>
                  </a:lnTo>
                  <a:cubicBezTo>
                    <a:pt x="213" y="745"/>
                    <a:pt x="550" y="1716"/>
                    <a:pt x="590" y="2937"/>
                  </a:cubicBezTo>
                  <a:cubicBezTo>
                    <a:pt x="647" y="4342"/>
                    <a:pt x="621" y="6490"/>
                    <a:pt x="607" y="7333"/>
                  </a:cubicBezTo>
                  <a:lnTo>
                    <a:pt x="607" y="7346"/>
                  </a:lnTo>
                  <a:lnTo>
                    <a:pt x="1406" y="7346"/>
                  </a:lnTo>
                  <a:cubicBezTo>
                    <a:pt x="1433" y="6281"/>
                    <a:pt x="1477" y="3709"/>
                    <a:pt x="1393" y="2643"/>
                  </a:cubicBezTo>
                  <a:cubicBezTo>
                    <a:pt x="1322" y="1672"/>
                    <a:pt x="985" y="563"/>
                    <a:pt x="776" y="0"/>
                  </a:cubicBezTo>
                  <a:close/>
                </a:path>
              </a:pathLst>
            </a:custGeom>
            <a:solidFill>
              <a:srgbClr val="0B5C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46"/>
            <p:cNvSpPr/>
            <p:nvPr/>
          </p:nvSpPr>
          <p:spPr>
            <a:xfrm>
              <a:off x="1379666" y="4042621"/>
              <a:ext cx="173234" cy="1106818"/>
            </a:xfrm>
            <a:custGeom>
              <a:avLst/>
              <a:gdLst/>
              <a:ahLst/>
              <a:cxnLst/>
              <a:rect l="l" t="t" r="r" b="b"/>
              <a:pathLst>
                <a:path w="1141" h="7290" extrusionOk="0">
                  <a:moveTo>
                    <a:pt x="453" y="0"/>
                  </a:moveTo>
                  <a:cubicBezTo>
                    <a:pt x="297" y="58"/>
                    <a:pt x="142" y="98"/>
                    <a:pt x="1" y="156"/>
                  </a:cubicBezTo>
                  <a:cubicBezTo>
                    <a:pt x="200" y="648"/>
                    <a:pt x="550" y="1629"/>
                    <a:pt x="591" y="2866"/>
                  </a:cubicBezTo>
                  <a:cubicBezTo>
                    <a:pt x="648" y="4285"/>
                    <a:pt x="621" y="6447"/>
                    <a:pt x="608" y="7289"/>
                  </a:cubicBezTo>
                  <a:lnTo>
                    <a:pt x="1069" y="7289"/>
                  </a:lnTo>
                  <a:cubicBezTo>
                    <a:pt x="1096" y="6335"/>
                    <a:pt x="1140" y="3665"/>
                    <a:pt x="1056" y="2600"/>
                  </a:cubicBezTo>
                  <a:cubicBezTo>
                    <a:pt x="985" y="1629"/>
                    <a:pt x="635" y="533"/>
                    <a:pt x="453" y="0"/>
                  </a:cubicBezTo>
                  <a:close/>
                </a:path>
              </a:pathLst>
            </a:custGeom>
            <a:solidFill>
              <a:srgbClr val="E33B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46"/>
            <p:cNvSpPr/>
            <p:nvPr/>
          </p:nvSpPr>
          <p:spPr>
            <a:xfrm>
              <a:off x="921605" y="4057501"/>
              <a:ext cx="665609" cy="269189"/>
            </a:xfrm>
            <a:custGeom>
              <a:avLst/>
              <a:gdLst/>
              <a:ahLst/>
              <a:cxnLst/>
              <a:rect l="l" t="t" r="r" b="b"/>
              <a:pathLst>
                <a:path w="4384" h="1773" extrusionOk="0">
                  <a:moveTo>
                    <a:pt x="3820" y="0"/>
                  </a:moveTo>
                  <a:cubicBezTo>
                    <a:pt x="3456" y="182"/>
                    <a:pt x="3102" y="364"/>
                    <a:pt x="2738" y="563"/>
                  </a:cubicBezTo>
                  <a:cubicBezTo>
                    <a:pt x="2472" y="688"/>
                    <a:pt x="2205" y="830"/>
                    <a:pt x="1922" y="927"/>
                  </a:cubicBezTo>
                  <a:cubicBezTo>
                    <a:pt x="1691" y="1005"/>
                    <a:pt x="1457" y="1048"/>
                    <a:pt x="1224" y="1048"/>
                  </a:cubicBezTo>
                  <a:cubicBezTo>
                    <a:pt x="1162" y="1048"/>
                    <a:pt x="1101" y="1045"/>
                    <a:pt x="1039" y="1039"/>
                  </a:cubicBezTo>
                  <a:cubicBezTo>
                    <a:pt x="786" y="998"/>
                    <a:pt x="547" y="900"/>
                    <a:pt x="321" y="772"/>
                  </a:cubicBezTo>
                  <a:cubicBezTo>
                    <a:pt x="265" y="742"/>
                    <a:pt x="218" y="714"/>
                    <a:pt x="173" y="714"/>
                  </a:cubicBezTo>
                  <a:cubicBezTo>
                    <a:pt x="138" y="714"/>
                    <a:pt x="104" y="730"/>
                    <a:pt x="68" y="772"/>
                  </a:cubicBezTo>
                  <a:cubicBezTo>
                    <a:pt x="0" y="857"/>
                    <a:pt x="0" y="954"/>
                    <a:pt x="54" y="1055"/>
                  </a:cubicBezTo>
                  <a:cubicBezTo>
                    <a:pt x="68" y="1082"/>
                    <a:pt x="98" y="1109"/>
                    <a:pt x="112" y="1153"/>
                  </a:cubicBezTo>
                  <a:cubicBezTo>
                    <a:pt x="125" y="1194"/>
                    <a:pt x="125" y="1237"/>
                    <a:pt x="125" y="1278"/>
                  </a:cubicBezTo>
                  <a:cubicBezTo>
                    <a:pt x="139" y="1406"/>
                    <a:pt x="236" y="1504"/>
                    <a:pt x="337" y="1561"/>
                  </a:cubicBezTo>
                  <a:cubicBezTo>
                    <a:pt x="422" y="1602"/>
                    <a:pt x="515" y="1620"/>
                    <a:pt x="612" y="1620"/>
                  </a:cubicBezTo>
                  <a:cubicBezTo>
                    <a:pt x="641" y="1620"/>
                    <a:pt x="671" y="1618"/>
                    <a:pt x="702" y="1615"/>
                  </a:cubicBezTo>
                  <a:cubicBezTo>
                    <a:pt x="764" y="1728"/>
                    <a:pt x="902" y="1773"/>
                    <a:pt x="1040" y="1773"/>
                  </a:cubicBezTo>
                  <a:cubicBezTo>
                    <a:pt x="1058" y="1773"/>
                    <a:pt x="1077" y="1772"/>
                    <a:pt x="1096" y="1770"/>
                  </a:cubicBezTo>
                  <a:cubicBezTo>
                    <a:pt x="1234" y="1757"/>
                    <a:pt x="1376" y="1699"/>
                    <a:pt x="1517" y="1659"/>
                  </a:cubicBezTo>
                  <a:cubicBezTo>
                    <a:pt x="1660" y="1621"/>
                    <a:pt x="1803" y="1609"/>
                    <a:pt x="1947" y="1609"/>
                  </a:cubicBezTo>
                  <a:cubicBezTo>
                    <a:pt x="2126" y="1609"/>
                    <a:pt x="2305" y="1629"/>
                    <a:pt x="2485" y="1645"/>
                  </a:cubicBezTo>
                  <a:cubicBezTo>
                    <a:pt x="2627" y="1659"/>
                    <a:pt x="2765" y="1686"/>
                    <a:pt x="2906" y="1686"/>
                  </a:cubicBezTo>
                  <a:cubicBezTo>
                    <a:pt x="3439" y="1686"/>
                    <a:pt x="3931" y="1447"/>
                    <a:pt x="4383" y="1180"/>
                  </a:cubicBezTo>
                  <a:cubicBezTo>
                    <a:pt x="4326" y="971"/>
                    <a:pt x="4255" y="772"/>
                    <a:pt x="4184" y="617"/>
                  </a:cubicBezTo>
                  <a:cubicBezTo>
                    <a:pt x="4060" y="324"/>
                    <a:pt x="3918" y="128"/>
                    <a:pt x="3820" y="0"/>
                  </a:cubicBezTo>
                  <a:close/>
                </a:path>
              </a:pathLst>
            </a:custGeom>
            <a:solidFill>
              <a:srgbClr val="000000">
                <a:alpha val="251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46"/>
            <p:cNvSpPr/>
            <p:nvPr/>
          </p:nvSpPr>
          <p:spPr>
            <a:xfrm>
              <a:off x="682477" y="4031842"/>
              <a:ext cx="874523" cy="225007"/>
            </a:xfrm>
            <a:custGeom>
              <a:avLst/>
              <a:gdLst/>
              <a:ahLst/>
              <a:cxnLst/>
              <a:rect l="l" t="t" r="r" b="b"/>
              <a:pathLst>
                <a:path w="5760" h="1482" extrusionOk="0">
                  <a:moveTo>
                    <a:pt x="5240" y="1"/>
                  </a:moveTo>
                  <a:cubicBezTo>
                    <a:pt x="3406" y="678"/>
                    <a:pt x="1936" y="820"/>
                    <a:pt x="1025" y="820"/>
                  </a:cubicBezTo>
                  <a:cubicBezTo>
                    <a:pt x="367" y="820"/>
                    <a:pt x="1" y="746"/>
                    <a:pt x="1" y="746"/>
                  </a:cubicBezTo>
                  <a:lnTo>
                    <a:pt x="1" y="1039"/>
                  </a:lnTo>
                  <a:cubicBezTo>
                    <a:pt x="387" y="1218"/>
                    <a:pt x="1169" y="1481"/>
                    <a:pt x="2340" y="1481"/>
                  </a:cubicBezTo>
                  <a:cubicBezTo>
                    <a:pt x="2824" y="1481"/>
                    <a:pt x="3374" y="1436"/>
                    <a:pt x="3989" y="1322"/>
                  </a:cubicBezTo>
                  <a:cubicBezTo>
                    <a:pt x="4734" y="1181"/>
                    <a:pt x="5311" y="985"/>
                    <a:pt x="5759" y="786"/>
                  </a:cubicBezTo>
                  <a:cubicBezTo>
                    <a:pt x="5520" y="240"/>
                    <a:pt x="5240" y="1"/>
                    <a:pt x="5240" y="1"/>
                  </a:cubicBezTo>
                  <a:close/>
                </a:path>
              </a:pathLst>
            </a:custGeom>
            <a:solidFill>
              <a:srgbClr val="000000">
                <a:alpha val="251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46"/>
            <p:cNvSpPr/>
            <p:nvPr/>
          </p:nvSpPr>
          <p:spPr>
            <a:xfrm>
              <a:off x="596999" y="2564283"/>
              <a:ext cx="1213856" cy="1631076"/>
            </a:xfrm>
            <a:custGeom>
              <a:avLst/>
              <a:gdLst/>
              <a:ahLst/>
              <a:cxnLst/>
              <a:rect l="l" t="t" r="r" b="b"/>
              <a:pathLst>
                <a:path w="7995" h="10743" extrusionOk="0">
                  <a:moveTo>
                    <a:pt x="5270" y="1"/>
                  </a:moveTo>
                  <a:cubicBezTo>
                    <a:pt x="4583" y="1"/>
                    <a:pt x="2924" y="227"/>
                    <a:pt x="2924" y="227"/>
                  </a:cubicBezTo>
                  <a:cubicBezTo>
                    <a:pt x="2924" y="227"/>
                    <a:pt x="2543" y="227"/>
                    <a:pt x="2081" y="298"/>
                  </a:cubicBezTo>
                  <a:cubicBezTo>
                    <a:pt x="2068" y="298"/>
                    <a:pt x="2037" y="298"/>
                    <a:pt x="2024" y="311"/>
                  </a:cubicBezTo>
                  <a:cubicBezTo>
                    <a:pt x="1983" y="311"/>
                    <a:pt x="1926" y="325"/>
                    <a:pt x="1869" y="325"/>
                  </a:cubicBezTo>
                  <a:cubicBezTo>
                    <a:pt x="1505" y="395"/>
                    <a:pt x="1097" y="507"/>
                    <a:pt x="817" y="692"/>
                  </a:cubicBezTo>
                  <a:cubicBezTo>
                    <a:pt x="142" y="1140"/>
                    <a:pt x="1" y="1912"/>
                    <a:pt x="1" y="2684"/>
                  </a:cubicBezTo>
                  <a:cubicBezTo>
                    <a:pt x="14" y="2799"/>
                    <a:pt x="14" y="2883"/>
                    <a:pt x="14" y="2981"/>
                  </a:cubicBezTo>
                  <a:cubicBezTo>
                    <a:pt x="14" y="3035"/>
                    <a:pt x="31" y="3092"/>
                    <a:pt x="31" y="3150"/>
                  </a:cubicBezTo>
                  <a:cubicBezTo>
                    <a:pt x="31" y="3190"/>
                    <a:pt x="31" y="3248"/>
                    <a:pt x="45" y="3288"/>
                  </a:cubicBezTo>
                  <a:cubicBezTo>
                    <a:pt x="58" y="3457"/>
                    <a:pt x="72" y="3612"/>
                    <a:pt x="85" y="3794"/>
                  </a:cubicBezTo>
                  <a:cubicBezTo>
                    <a:pt x="85" y="3962"/>
                    <a:pt x="99" y="4175"/>
                    <a:pt x="85" y="4454"/>
                  </a:cubicBezTo>
                  <a:cubicBezTo>
                    <a:pt x="72" y="4623"/>
                    <a:pt x="85" y="4751"/>
                    <a:pt x="116" y="4876"/>
                  </a:cubicBezTo>
                  <a:cubicBezTo>
                    <a:pt x="213" y="5425"/>
                    <a:pt x="564" y="5692"/>
                    <a:pt x="621" y="6423"/>
                  </a:cubicBezTo>
                  <a:cubicBezTo>
                    <a:pt x="621" y="6437"/>
                    <a:pt x="635" y="6450"/>
                    <a:pt x="635" y="6450"/>
                  </a:cubicBezTo>
                  <a:cubicBezTo>
                    <a:pt x="648" y="6690"/>
                    <a:pt x="675" y="6929"/>
                    <a:pt x="689" y="7165"/>
                  </a:cubicBezTo>
                  <a:cubicBezTo>
                    <a:pt x="719" y="7404"/>
                    <a:pt x="732" y="7644"/>
                    <a:pt x="746" y="7883"/>
                  </a:cubicBezTo>
                  <a:cubicBezTo>
                    <a:pt x="773" y="8345"/>
                    <a:pt x="773" y="8797"/>
                    <a:pt x="689" y="9205"/>
                  </a:cubicBezTo>
                  <a:cubicBezTo>
                    <a:pt x="520" y="10004"/>
                    <a:pt x="621" y="10607"/>
                    <a:pt x="648" y="10607"/>
                  </a:cubicBezTo>
                  <a:cubicBezTo>
                    <a:pt x="661" y="10614"/>
                    <a:pt x="1184" y="10742"/>
                    <a:pt x="2034" y="10742"/>
                  </a:cubicBezTo>
                  <a:cubicBezTo>
                    <a:pt x="2985" y="10742"/>
                    <a:pt x="4347" y="10581"/>
                    <a:pt x="5860" y="9906"/>
                  </a:cubicBezTo>
                  <a:cubicBezTo>
                    <a:pt x="5860" y="9906"/>
                    <a:pt x="5732" y="9289"/>
                    <a:pt x="5661" y="9090"/>
                  </a:cubicBezTo>
                  <a:cubicBezTo>
                    <a:pt x="5594" y="8895"/>
                    <a:pt x="5985" y="7994"/>
                    <a:pt x="6154" y="7742"/>
                  </a:cubicBezTo>
                  <a:cubicBezTo>
                    <a:pt x="6268" y="7573"/>
                    <a:pt x="6717" y="7293"/>
                    <a:pt x="7094" y="6646"/>
                  </a:cubicBezTo>
                  <a:cubicBezTo>
                    <a:pt x="7280" y="6353"/>
                    <a:pt x="7431" y="5972"/>
                    <a:pt x="7533" y="5479"/>
                  </a:cubicBezTo>
                  <a:cubicBezTo>
                    <a:pt x="7587" y="5227"/>
                    <a:pt x="7630" y="4933"/>
                    <a:pt x="7671" y="4653"/>
                  </a:cubicBezTo>
                  <a:cubicBezTo>
                    <a:pt x="7701" y="4468"/>
                    <a:pt x="7728" y="4299"/>
                    <a:pt x="7755" y="4131"/>
                  </a:cubicBezTo>
                  <a:cubicBezTo>
                    <a:pt x="7924" y="2840"/>
                    <a:pt x="7994" y="1491"/>
                    <a:pt x="7897" y="1127"/>
                  </a:cubicBezTo>
                  <a:cubicBezTo>
                    <a:pt x="7769" y="675"/>
                    <a:pt x="6238" y="142"/>
                    <a:pt x="5564" y="31"/>
                  </a:cubicBezTo>
                  <a:cubicBezTo>
                    <a:pt x="5510" y="18"/>
                    <a:pt x="5452" y="18"/>
                    <a:pt x="5409" y="18"/>
                  </a:cubicBezTo>
                  <a:cubicBezTo>
                    <a:pt x="5368" y="1"/>
                    <a:pt x="5324" y="1"/>
                    <a:pt x="5270" y="1"/>
                  </a:cubicBezTo>
                  <a:close/>
                </a:path>
              </a:pathLst>
            </a:custGeom>
            <a:solidFill>
              <a:srgbClr val="00B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4" name="Google Shape;424;p46"/>
            <p:cNvSpPr/>
            <p:nvPr/>
          </p:nvSpPr>
          <p:spPr>
            <a:xfrm>
              <a:off x="614459" y="3191328"/>
              <a:ext cx="251425" cy="571932"/>
            </a:xfrm>
            <a:custGeom>
              <a:avLst/>
              <a:gdLst/>
              <a:ahLst/>
              <a:cxnLst/>
              <a:rect l="l" t="t" r="r" b="b"/>
              <a:pathLst>
                <a:path w="1656" h="3767" extrusionOk="0">
                  <a:moveTo>
                    <a:pt x="827" y="577"/>
                  </a:moveTo>
                  <a:cubicBezTo>
                    <a:pt x="928" y="577"/>
                    <a:pt x="982" y="608"/>
                    <a:pt x="1039" y="662"/>
                  </a:cubicBezTo>
                  <a:cubicBezTo>
                    <a:pt x="1079" y="732"/>
                    <a:pt x="1110" y="803"/>
                    <a:pt x="1110" y="887"/>
                  </a:cubicBezTo>
                  <a:lnTo>
                    <a:pt x="1110" y="1562"/>
                  </a:lnTo>
                  <a:cubicBezTo>
                    <a:pt x="1110" y="1589"/>
                    <a:pt x="1110" y="1619"/>
                    <a:pt x="1096" y="1660"/>
                  </a:cubicBezTo>
                  <a:cubicBezTo>
                    <a:pt x="1052" y="1815"/>
                    <a:pt x="968" y="1885"/>
                    <a:pt x="827" y="1885"/>
                  </a:cubicBezTo>
                  <a:cubicBezTo>
                    <a:pt x="759" y="1885"/>
                    <a:pt x="715" y="1872"/>
                    <a:pt x="675" y="1842"/>
                  </a:cubicBezTo>
                  <a:cubicBezTo>
                    <a:pt x="591" y="1771"/>
                    <a:pt x="560" y="1673"/>
                    <a:pt x="560" y="1575"/>
                  </a:cubicBezTo>
                  <a:lnTo>
                    <a:pt x="560" y="887"/>
                  </a:lnTo>
                  <a:cubicBezTo>
                    <a:pt x="560" y="803"/>
                    <a:pt x="574" y="732"/>
                    <a:pt x="631" y="662"/>
                  </a:cubicBezTo>
                  <a:cubicBezTo>
                    <a:pt x="675" y="608"/>
                    <a:pt x="742" y="577"/>
                    <a:pt x="827" y="577"/>
                  </a:cubicBezTo>
                  <a:close/>
                  <a:moveTo>
                    <a:pt x="813" y="1"/>
                  </a:moveTo>
                  <a:cubicBezTo>
                    <a:pt x="702" y="1"/>
                    <a:pt x="591" y="31"/>
                    <a:pt x="489" y="72"/>
                  </a:cubicBezTo>
                  <a:cubicBezTo>
                    <a:pt x="338" y="142"/>
                    <a:pt x="223" y="240"/>
                    <a:pt x="125" y="382"/>
                  </a:cubicBezTo>
                  <a:cubicBezTo>
                    <a:pt x="54" y="493"/>
                    <a:pt x="14" y="608"/>
                    <a:pt x="1" y="746"/>
                  </a:cubicBezTo>
                  <a:cubicBezTo>
                    <a:pt x="98" y="1295"/>
                    <a:pt x="449" y="1562"/>
                    <a:pt x="506" y="2293"/>
                  </a:cubicBezTo>
                  <a:cubicBezTo>
                    <a:pt x="506" y="2307"/>
                    <a:pt x="520" y="2320"/>
                    <a:pt x="520" y="2320"/>
                  </a:cubicBezTo>
                  <a:cubicBezTo>
                    <a:pt x="574" y="2334"/>
                    <a:pt x="631" y="2334"/>
                    <a:pt x="688" y="2334"/>
                  </a:cubicBezTo>
                  <a:cubicBezTo>
                    <a:pt x="843" y="2334"/>
                    <a:pt x="982" y="2277"/>
                    <a:pt x="1110" y="2165"/>
                  </a:cubicBezTo>
                  <a:lnTo>
                    <a:pt x="1110" y="2897"/>
                  </a:lnTo>
                  <a:cubicBezTo>
                    <a:pt x="1110" y="2995"/>
                    <a:pt x="1079" y="3065"/>
                    <a:pt x="1039" y="3136"/>
                  </a:cubicBezTo>
                  <a:cubicBezTo>
                    <a:pt x="982" y="3190"/>
                    <a:pt x="928" y="3220"/>
                    <a:pt x="827" y="3220"/>
                  </a:cubicBezTo>
                  <a:cubicBezTo>
                    <a:pt x="742" y="3220"/>
                    <a:pt x="675" y="3190"/>
                    <a:pt x="631" y="3136"/>
                  </a:cubicBezTo>
                  <a:cubicBezTo>
                    <a:pt x="604" y="3106"/>
                    <a:pt x="591" y="3065"/>
                    <a:pt x="574" y="3035"/>
                  </a:cubicBezTo>
                  <a:lnTo>
                    <a:pt x="574" y="3035"/>
                  </a:lnTo>
                  <a:cubicBezTo>
                    <a:pt x="604" y="3274"/>
                    <a:pt x="617" y="3514"/>
                    <a:pt x="631" y="3753"/>
                  </a:cubicBezTo>
                  <a:cubicBezTo>
                    <a:pt x="688" y="3767"/>
                    <a:pt x="759" y="3767"/>
                    <a:pt x="813" y="3767"/>
                  </a:cubicBezTo>
                  <a:cubicBezTo>
                    <a:pt x="1052" y="3767"/>
                    <a:pt x="1248" y="3682"/>
                    <a:pt x="1416" y="3514"/>
                  </a:cubicBezTo>
                  <a:cubicBezTo>
                    <a:pt x="1572" y="3345"/>
                    <a:pt x="1656" y="3136"/>
                    <a:pt x="1656" y="2897"/>
                  </a:cubicBezTo>
                  <a:lnTo>
                    <a:pt x="1656" y="887"/>
                  </a:lnTo>
                  <a:cubicBezTo>
                    <a:pt x="1656" y="648"/>
                    <a:pt x="1572" y="439"/>
                    <a:pt x="1416" y="271"/>
                  </a:cubicBezTo>
                  <a:cubicBezTo>
                    <a:pt x="1265" y="102"/>
                    <a:pt x="1066" y="1"/>
                    <a:pt x="813" y="1"/>
                  </a:cubicBezTo>
                  <a:close/>
                </a:path>
              </a:pathLst>
            </a:custGeom>
            <a:solidFill>
              <a:srgbClr val="0B5C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46"/>
            <p:cNvSpPr/>
            <p:nvPr/>
          </p:nvSpPr>
          <p:spPr>
            <a:xfrm>
              <a:off x="906270" y="3191328"/>
              <a:ext cx="273440" cy="571932"/>
            </a:xfrm>
            <a:custGeom>
              <a:avLst/>
              <a:gdLst/>
              <a:ahLst/>
              <a:cxnLst/>
              <a:rect l="l" t="t" r="r" b="b"/>
              <a:pathLst>
                <a:path w="1801" h="3767" extrusionOk="0">
                  <a:moveTo>
                    <a:pt x="900" y="523"/>
                  </a:moveTo>
                  <a:cubicBezTo>
                    <a:pt x="944" y="523"/>
                    <a:pt x="985" y="523"/>
                    <a:pt x="1028" y="537"/>
                  </a:cubicBezTo>
                  <a:cubicBezTo>
                    <a:pt x="1180" y="608"/>
                    <a:pt x="1251" y="759"/>
                    <a:pt x="1264" y="1012"/>
                  </a:cubicBezTo>
                  <a:cubicBezTo>
                    <a:pt x="1264" y="1154"/>
                    <a:pt x="1238" y="1265"/>
                    <a:pt x="1180" y="1349"/>
                  </a:cubicBezTo>
                  <a:cubicBezTo>
                    <a:pt x="1126" y="1451"/>
                    <a:pt x="1028" y="1504"/>
                    <a:pt x="900" y="1504"/>
                  </a:cubicBezTo>
                  <a:cubicBezTo>
                    <a:pt x="759" y="1504"/>
                    <a:pt x="674" y="1451"/>
                    <a:pt x="607" y="1366"/>
                  </a:cubicBezTo>
                  <a:cubicBezTo>
                    <a:pt x="563" y="1295"/>
                    <a:pt x="536" y="1167"/>
                    <a:pt x="536" y="1012"/>
                  </a:cubicBezTo>
                  <a:cubicBezTo>
                    <a:pt x="536" y="914"/>
                    <a:pt x="536" y="830"/>
                    <a:pt x="563" y="759"/>
                  </a:cubicBezTo>
                  <a:cubicBezTo>
                    <a:pt x="577" y="692"/>
                    <a:pt x="621" y="635"/>
                    <a:pt x="661" y="591"/>
                  </a:cubicBezTo>
                  <a:cubicBezTo>
                    <a:pt x="718" y="550"/>
                    <a:pt x="803" y="523"/>
                    <a:pt x="900" y="523"/>
                  </a:cubicBezTo>
                  <a:close/>
                  <a:moveTo>
                    <a:pt x="900" y="2138"/>
                  </a:moveTo>
                  <a:cubicBezTo>
                    <a:pt x="985" y="2138"/>
                    <a:pt x="1042" y="2152"/>
                    <a:pt x="1096" y="2192"/>
                  </a:cubicBezTo>
                  <a:cubicBezTo>
                    <a:pt x="1197" y="2263"/>
                    <a:pt x="1238" y="2418"/>
                    <a:pt x="1238" y="2631"/>
                  </a:cubicBezTo>
                  <a:lnTo>
                    <a:pt x="1238" y="2813"/>
                  </a:lnTo>
                  <a:cubicBezTo>
                    <a:pt x="1238" y="2866"/>
                    <a:pt x="1238" y="2924"/>
                    <a:pt x="1211" y="2981"/>
                  </a:cubicBezTo>
                  <a:cubicBezTo>
                    <a:pt x="1153" y="3119"/>
                    <a:pt x="1042" y="3190"/>
                    <a:pt x="900" y="3204"/>
                  </a:cubicBezTo>
                  <a:cubicBezTo>
                    <a:pt x="803" y="3190"/>
                    <a:pt x="732" y="3163"/>
                    <a:pt x="661" y="3092"/>
                  </a:cubicBezTo>
                  <a:cubicBezTo>
                    <a:pt x="590" y="3022"/>
                    <a:pt x="550" y="2924"/>
                    <a:pt x="550" y="2813"/>
                  </a:cubicBezTo>
                  <a:lnTo>
                    <a:pt x="550" y="2631"/>
                  </a:lnTo>
                  <a:cubicBezTo>
                    <a:pt x="550" y="2502"/>
                    <a:pt x="563" y="2405"/>
                    <a:pt x="607" y="2320"/>
                  </a:cubicBezTo>
                  <a:cubicBezTo>
                    <a:pt x="648" y="2209"/>
                    <a:pt x="745" y="2138"/>
                    <a:pt x="900" y="2138"/>
                  </a:cubicBezTo>
                  <a:close/>
                  <a:moveTo>
                    <a:pt x="873" y="1"/>
                  </a:moveTo>
                  <a:cubicBezTo>
                    <a:pt x="621" y="1"/>
                    <a:pt x="408" y="102"/>
                    <a:pt x="253" y="271"/>
                  </a:cubicBezTo>
                  <a:cubicBezTo>
                    <a:pt x="115" y="422"/>
                    <a:pt x="44" y="621"/>
                    <a:pt x="44" y="861"/>
                  </a:cubicBezTo>
                  <a:lnTo>
                    <a:pt x="44" y="1070"/>
                  </a:lnTo>
                  <a:cubicBezTo>
                    <a:pt x="44" y="1198"/>
                    <a:pt x="58" y="1322"/>
                    <a:pt x="101" y="1407"/>
                  </a:cubicBezTo>
                  <a:cubicBezTo>
                    <a:pt x="186" y="1589"/>
                    <a:pt x="297" y="1717"/>
                    <a:pt x="452" y="1788"/>
                  </a:cubicBezTo>
                  <a:cubicBezTo>
                    <a:pt x="368" y="1842"/>
                    <a:pt x="283" y="1899"/>
                    <a:pt x="226" y="1970"/>
                  </a:cubicBezTo>
                  <a:cubicBezTo>
                    <a:pt x="71" y="2138"/>
                    <a:pt x="0" y="2334"/>
                    <a:pt x="0" y="2560"/>
                  </a:cubicBezTo>
                  <a:lnTo>
                    <a:pt x="0" y="2897"/>
                  </a:lnTo>
                  <a:cubicBezTo>
                    <a:pt x="0" y="3136"/>
                    <a:pt x="84" y="3332"/>
                    <a:pt x="253" y="3514"/>
                  </a:cubicBezTo>
                  <a:cubicBezTo>
                    <a:pt x="422" y="3682"/>
                    <a:pt x="634" y="3767"/>
                    <a:pt x="873" y="3767"/>
                  </a:cubicBezTo>
                  <a:lnTo>
                    <a:pt x="914" y="3767"/>
                  </a:lnTo>
                  <a:cubicBezTo>
                    <a:pt x="1153" y="3767"/>
                    <a:pt x="1366" y="3682"/>
                    <a:pt x="1534" y="3514"/>
                  </a:cubicBezTo>
                  <a:cubicBezTo>
                    <a:pt x="1716" y="3345"/>
                    <a:pt x="1801" y="3136"/>
                    <a:pt x="1801" y="2897"/>
                  </a:cubicBezTo>
                  <a:lnTo>
                    <a:pt x="1801" y="2560"/>
                  </a:lnTo>
                  <a:cubicBezTo>
                    <a:pt x="1801" y="2418"/>
                    <a:pt x="1770" y="2307"/>
                    <a:pt x="1730" y="2209"/>
                  </a:cubicBezTo>
                  <a:cubicBezTo>
                    <a:pt x="1632" y="2024"/>
                    <a:pt x="1504" y="1885"/>
                    <a:pt x="1349" y="1788"/>
                  </a:cubicBezTo>
                  <a:cubicBezTo>
                    <a:pt x="1420" y="1744"/>
                    <a:pt x="1490" y="1703"/>
                    <a:pt x="1548" y="1633"/>
                  </a:cubicBezTo>
                  <a:cubicBezTo>
                    <a:pt x="1686" y="1477"/>
                    <a:pt x="1757" y="1295"/>
                    <a:pt x="1757" y="1070"/>
                  </a:cubicBezTo>
                  <a:lnTo>
                    <a:pt x="1757" y="861"/>
                  </a:lnTo>
                  <a:cubicBezTo>
                    <a:pt x="1757" y="635"/>
                    <a:pt x="1686" y="439"/>
                    <a:pt x="1548" y="271"/>
                  </a:cubicBezTo>
                  <a:cubicBezTo>
                    <a:pt x="1393" y="102"/>
                    <a:pt x="1180" y="1"/>
                    <a:pt x="914" y="1"/>
                  </a:cubicBezTo>
                  <a:close/>
                </a:path>
              </a:pathLst>
            </a:custGeom>
            <a:solidFill>
              <a:srgbClr val="0B5C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46"/>
            <p:cNvSpPr/>
            <p:nvPr/>
          </p:nvSpPr>
          <p:spPr>
            <a:xfrm>
              <a:off x="603679" y="3036920"/>
              <a:ext cx="1170889" cy="233965"/>
            </a:xfrm>
            <a:custGeom>
              <a:avLst/>
              <a:gdLst/>
              <a:ahLst/>
              <a:cxnLst/>
              <a:rect l="l" t="t" r="r" b="b"/>
              <a:pathLst>
                <a:path w="7712" h="1541" extrusionOk="0">
                  <a:moveTo>
                    <a:pt x="1887" y="1"/>
                  </a:moveTo>
                  <a:cubicBezTo>
                    <a:pt x="1055" y="1"/>
                    <a:pt x="432" y="85"/>
                    <a:pt x="1" y="175"/>
                  </a:cubicBezTo>
                  <a:cubicBezTo>
                    <a:pt x="14" y="344"/>
                    <a:pt x="28" y="499"/>
                    <a:pt x="41" y="681"/>
                  </a:cubicBezTo>
                  <a:cubicBezTo>
                    <a:pt x="456" y="580"/>
                    <a:pt x="1090" y="477"/>
                    <a:pt x="1963" y="477"/>
                  </a:cubicBezTo>
                  <a:cubicBezTo>
                    <a:pt x="3280" y="477"/>
                    <a:pt x="5143" y="711"/>
                    <a:pt x="7627" y="1540"/>
                  </a:cubicBezTo>
                  <a:cubicBezTo>
                    <a:pt x="7657" y="1355"/>
                    <a:pt x="7684" y="1186"/>
                    <a:pt x="7711" y="1018"/>
                  </a:cubicBezTo>
                  <a:cubicBezTo>
                    <a:pt x="5159" y="226"/>
                    <a:pt x="3244" y="1"/>
                    <a:pt x="18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46"/>
            <p:cNvSpPr/>
            <p:nvPr/>
          </p:nvSpPr>
          <p:spPr>
            <a:xfrm>
              <a:off x="1275210" y="2568990"/>
              <a:ext cx="539745" cy="1004335"/>
            </a:xfrm>
            <a:custGeom>
              <a:avLst/>
              <a:gdLst/>
              <a:ahLst/>
              <a:cxnLst/>
              <a:rect l="l" t="t" r="r" b="b"/>
              <a:pathLst>
                <a:path w="3555" h="6615" extrusionOk="0">
                  <a:moveTo>
                    <a:pt x="1097" y="0"/>
                  </a:moveTo>
                  <a:cubicBezTo>
                    <a:pt x="675" y="196"/>
                    <a:pt x="1" y="701"/>
                    <a:pt x="1" y="1925"/>
                  </a:cubicBezTo>
                  <a:cubicBezTo>
                    <a:pt x="1" y="1925"/>
                    <a:pt x="1" y="2613"/>
                    <a:pt x="254" y="3146"/>
                  </a:cubicBezTo>
                  <a:cubicBezTo>
                    <a:pt x="254" y="3146"/>
                    <a:pt x="1141" y="3483"/>
                    <a:pt x="1491" y="4592"/>
                  </a:cubicBezTo>
                  <a:cubicBezTo>
                    <a:pt x="1731" y="5364"/>
                    <a:pt x="2250" y="6123"/>
                    <a:pt x="2627" y="6615"/>
                  </a:cubicBezTo>
                  <a:cubicBezTo>
                    <a:pt x="2813" y="6322"/>
                    <a:pt x="2964" y="5941"/>
                    <a:pt x="3066" y="5448"/>
                  </a:cubicBezTo>
                  <a:cubicBezTo>
                    <a:pt x="3372" y="3918"/>
                    <a:pt x="3554" y="1602"/>
                    <a:pt x="3430" y="1096"/>
                  </a:cubicBezTo>
                  <a:cubicBezTo>
                    <a:pt x="3302" y="644"/>
                    <a:pt x="1771" y="111"/>
                    <a:pt x="1097" y="0"/>
                  </a:cubicBezTo>
                  <a:close/>
                </a:path>
              </a:pathLst>
            </a:custGeom>
            <a:solidFill>
              <a:srgbClr val="000000">
                <a:alpha val="251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46"/>
            <p:cNvSpPr/>
            <p:nvPr/>
          </p:nvSpPr>
          <p:spPr>
            <a:xfrm>
              <a:off x="836126" y="2564283"/>
              <a:ext cx="571932" cy="429215"/>
            </a:xfrm>
            <a:custGeom>
              <a:avLst/>
              <a:gdLst/>
              <a:ahLst/>
              <a:cxnLst/>
              <a:rect l="l" t="t" r="r" b="b"/>
              <a:pathLst>
                <a:path w="3767" h="2827" extrusionOk="0">
                  <a:moveTo>
                    <a:pt x="3695" y="1"/>
                  </a:moveTo>
                  <a:cubicBezTo>
                    <a:pt x="3008" y="1"/>
                    <a:pt x="1349" y="227"/>
                    <a:pt x="1349" y="227"/>
                  </a:cubicBezTo>
                  <a:cubicBezTo>
                    <a:pt x="1349" y="227"/>
                    <a:pt x="843" y="227"/>
                    <a:pt x="294" y="325"/>
                  </a:cubicBezTo>
                  <a:cubicBezTo>
                    <a:pt x="142" y="621"/>
                    <a:pt x="0" y="1043"/>
                    <a:pt x="112" y="1562"/>
                  </a:cubicBezTo>
                  <a:cubicBezTo>
                    <a:pt x="337" y="2529"/>
                    <a:pt x="590" y="2826"/>
                    <a:pt x="590" y="2826"/>
                  </a:cubicBezTo>
                  <a:cubicBezTo>
                    <a:pt x="590" y="2826"/>
                    <a:pt x="2755" y="1842"/>
                    <a:pt x="3412" y="1029"/>
                  </a:cubicBezTo>
                  <a:cubicBezTo>
                    <a:pt x="3749" y="621"/>
                    <a:pt x="3766" y="254"/>
                    <a:pt x="3695" y="1"/>
                  </a:cubicBezTo>
                  <a:close/>
                </a:path>
              </a:pathLst>
            </a:custGeom>
            <a:solidFill>
              <a:srgbClr val="0B5C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46"/>
            <p:cNvSpPr/>
            <p:nvPr/>
          </p:nvSpPr>
          <p:spPr>
            <a:xfrm>
              <a:off x="596999" y="2609376"/>
              <a:ext cx="316104" cy="433162"/>
            </a:xfrm>
            <a:custGeom>
              <a:avLst/>
              <a:gdLst/>
              <a:ahLst/>
              <a:cxnLst/>
              <a:rect l="l" t="t" r="r" b="b"/>
              <a:pathLst>
                <a:path w="2082" h="2853" extrusionOk="0">
                  <a:moveTo>
                    <a:pt x="2081" y="1"/>
                  </a:moveTo>
                  <a:cubicBezTo>
                    <a:pt x="2068" y="1"/>
                    <a:pt x="2037" y="1"/>
                    <a:pt x="2024" y="14"/>
                  </a:cubicBezTo>
                  <a:cubicBezTo>
                    <a:pt x="1983" y="14"/>
                    <a:pt x="1926" y="28"/>
                    <a:pt x="1869" y="28"/>
                  </a:cubicBezTo>
                  <a:cubicBezTo>
                    <a:pt x="1505" y="98"/>
                    <a:pt x="1097" y="210"/>
                    <a:pt x="817" y="395"/>
                  </a:cubicBezTo>
                  <a:cubicBezTo>
                    <a:pt x="142" y="843"/>
                    <a:pt x="1" y="1602"/>
                    <a:pt x="1" y="2387"/>
                  </a:cubicBezTo>
                  <a:cubicBezTo>
                    <a:pt x="14" y="2502"/>
                    <a:pt x="14" y="2586"/>
                    <a:pt x="14" y="2684"/>
                  </a:cubicBezTo>
                  <a:cubicBezTo>
                    <a:pt x="14" y="2738"/>
                    <a:pt x="31" y="2795"/>
                    <a:pt x="31" y="2853"/>
                  </a:cubicBezTo>
                  <a:cubicBezTo>
                    <a:pt x="436" y="2570"/>
                    <a:pt x="1575" y="1700"/>
                    <a:pt x="2081" y="1"/>
                  </a:cubicBezTo>
                  <a:close/>
                </a:path>
              </a:pathLst>
            </a:custGeom>
            <a:solidFill>
              <a:srgbClr val="000000">
                <a:alpha val="251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46"/>
            <p:cNvSpPr/>
            <p:nvPr/>
          </p:nvSpPr>
          <p:spPr>
            <a:xfrm>
              <a:off x="599124" y="2620155"/>
              <a:ext cx="256132" cy="302591"/>
            </a:xfrm>
            <a:custGeom>
              <a:avLst/>
              <a:gdLst/>
              <a:ahLst/>
              <a:cxnLst/>
              <a:rect l="l" t="t" r="r" b="b"/>
              <a:pathLst>
                <a:path w="1687" h="1993" extrusionOk="0">
                  <a:moveTo>
                    <a:pt x="1686" y="0"/>
                  </a:moveTo>
                  <a:lnTo>
                    <a:pt x="1686" y="0"/>
                  </a:lnTo>
                  <a:cubicBezTo>
                    <a:pt x="1366" y="71"/>
                    <a:pt x="1042" y="169"/>
                    <a:pt x="803" y="324"/>
                  </a:cubicBezTo>
                  <a:cubicBezTo>
                    <a:pt x="226" y="715"/>
                    <a:pt x="31" y="1335"/>
                    <a:pt x="0" y="1993"/>
                  </a:cubicBezTo>
                  <a:cubicBezTo>
                    <a:pt x="240" y="1784"/>
                    <a:pt x="536" y="1517"/>
                    <a:pt x="759" y="1278"/>
                  </a:cubicBezTo>
                  <a:cubicBezTo>
                    <a:pt x="1012" y="981"/>
                    <a:pt x="1420" y="391"/>
                    <a:pt x="1686" y="0"/>
                  </a:cubicBezTo>
                  <a:close/>
                </a:path>
              </a:pathLst>
            </a:custGeom>
            <a:solidFill>
              <a:srgbClr val="FFD3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46"/>
            <p:cNvSpPr/>
            <p:nvPr/>
          </p:nvSpPr>
          <p:spPr>
            <a:xfrm>
              <a:off x="1518436" y="2973912"/>
              <a:ext cx="667583" cy="584685"/>
            </a:xfrm>
            <a:custGeom>
              <a:avLst/>
              <a:gdLst/>
              <a:ahLst/>
              <a:cxnLst/>
              <a:rect l="l" t="t" r="r" b="b"/>
              <a:pathLst>
                <a:path w="4397" h="3851" extrusionOk="0">
                  <a:moveTo>
                    <a:pt x="1786" y="1"/>
                  </a:moveTo>
                  <a:cubicBezTo>
                    <a:pt x="1368" y="1"/>
                    <a:pt x="722" y="131"/>
                    <a:pt x="0" y="745"/>
                  </a:cubicBezTo>
                  <a:lnTo>
                    <a:pt x="58" y="1406"/>
                  </a:lnTo>
                  <a:cubicBezTo>
                    <a:pt x="58" y="1406"/>
                    <a:pt x="115" y="1547"/>
                    <a:pt x="267" y="1787"/>
                  </a:cubicBezTo>
                  <a:cubicBezTo>
                    <a:pt x="577" y="2293"/>
                    <a:pt x="1238" y="3220"/>
                    <a:pt x="2290" y="3850"/>
                  </a:cubicBezTo>
                  <a:cubicBezTo>
                    <a:pt x="2290" y="3850"/>
                    <a:pt x="2828" y="2925"/>
                    <a:pt x="3803" y="2925"/>
                  </a:cubicBezTo>
                  <a:cubicBezTo>
                    <a:pt x="3986" y="2925"/>
                    <a:pt x="4184" y="2957"/>
                    <a:pt x="4397" y="3034"/>
                  </a:cubicBezTo>
                  <a:cubicBezTo>
                    <a:pt x="4397" y="3034"/>
                    <a:pt x="3962" y="1490"/>
                    <a:pt x="2515" y="674"/>
                  </a:cubicBezTo>
                  <a:lnTo>
                    <a:pt x="2404" y="523"/>
                  </a:lnTo>
                  <a:lnTo>
                    <a:pt x="2347" y="438"/>
                  </a:lnTo>
                  <a:lnTo>
                    <a:pt x="2276" y="71"/>
                  </a:lnTo>
                  <a:cubicBezTo>
                    <a:pt x="2276" y="71"/>
                    <a:pt x="2092" y="1"/>
                    <a:pt x="1786"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46"/>
            <p:cNvSpPr/>
            <p:nvPr/>
          </p:nvSpPr>
          <p:spPr>
            <a:xfrm>
              <a:off x="1518436" y="2973912"/>
              <a:ext cx="365144" cy="271315"/>
            </a:xfrm>
            <a:custGeom>
              <a:avLst/>
              <a:gdLst/>
              <a:ahLst/>
              <a:cxnLst/>
              <a:rect l="l" t="t" r="r" b="b"/>
              <a:pathLst>
                <a:path w="2405" h="1787" extrusionOk="0">
                  <a:moveTo>
                    <a:pt x="1786" y="1"/>
                  </a:moveTo>
                  <a:cubicBezTo>
                    <a:pt x="1368" y="1"/>
                    <a:pt x="722" y="131"/>
                    <a:pt x="0" y="745"/>
                  </a:cubicBezTo>
                  <a:lnTo>
                    <a:pt x="58" y="1406"/>
                  </a:lnTo>
                  <a:cubicBezTo>
                    <a:pt x="58" y="1406"/>
                    <a:pt x="115" y="1547"/>
                    <a:pt x="267" y="1787"/>
                  </a:cubicBezTo>
                  <a:cubicBezTo>
                    <a:pt x="548" y="1334"/>
                    <a:pt x="1243" y="515"/>
                    <a:pt x="2234" y="515"/>
                  </a:cubicBezTo>
                  <a:cubicBezTo>
                    <a:pt x="2290" y="515"/>
                    <a:pt x="2347" y="517"/>
                    <a:pt x="2404" y="523"/>
                  </a:cubicBezTo>
                  <a:lnTo>
                    <a:pt x="2347" y="438"/>
                  </a:lnTo>
                  <a:lnTo>
                    <a:pt x="2276" y="71"/>
                  </a:lnTo>
                  <a:cubicBezTo>
                    <a:pt x="2276" y="71"/>
                    <a:pt x="2092" y="1"/>
                    <a:pt x="1786" y="1"/>
                  </a:cubicBezTo>
                  <a:close/>
                </a:path>
              </a:pathLst>
            </a:custGeom>
            <a:solidFill>
              <a:srgbClr val="000000">
                <a:alpha val="251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46"/>
            <p:cNvSpPr/>
            <p:nvPr/>
          </p:nvSpPr>
          <p:spPr>
            <a:xfrm>
              <a:off x="1298895" y="2535588"/>
              <a:ext cx="663486" cy="651795"/>
            </a:xfrm>
            <a:custGeom>
              <a:avLst/>
              <a:gdLst/>
              <a:ahLst/>
              <a:cxnLst/>
              <a:rect l="l" t="t" r="r" b="b"/>
              <a:pathLst>
                <a:path w="4370" h="4293" extrusionOk="0">
                  <a:moveTo>
                    <a:pt x="2007" y="1"/>
                  </a:moveTo>
                  <a:cubicBezTo>
                    <a:pt x="1170" y="1"/>
                    <a:pt x="549" y="273"/>
                    <a:pt x="226" y="1117"/>
                  </a:cubicBezTo>
                  <a:cubicBezTo>
                    <a:pt x="0" y="1707"/>
                    <a:pt x="57" y="2284"/>
                    <a:pt x="155" y="2691"/>
                  </a:cubicBezTo>
                  <a:cubicBezTo>
                    <a:pt x="239" y="3015"/>
                    <a:pt x="351" y="3224"/>
                    <a:pt x="351" y="3224"/>
                  </a:cubicBezTo>
                  <a:cubicBezTo>
                    <a:pt x="1251" y="3716"/>
                    <a:pt x="1504" y="4293"/>
                    <a:pt x="1504" y="4293"/>
                  </a:cubicBezTo>
                  <a:cubicBezTo>
                    <a:pt x="2192" y="3421"/>
                    <a:pt x="2875" y="3245"/>
                    <a:pt x="3313" y="3245"/>
                  </a:cubicBezTo>
                  <a:cubicBezTo>
                    <a:pt x="3609" y="3245"/>
                    <a:pt x="3793" y="3325"/>
                    <a:pt x="3793" y="3325"/>
                  </a:cubicBezTo>
                  <a:cubicBezTo>
                    <a:pt x="4342" y="2381"/>
                    <a:pt x="4369" y="1609"/>
                    <a:pt x="4130" y="1050"/>
                  </a:cubicBezTo>
                  <a:cubicBezTo>
                    <a:pt x="3877" y="473"/>
                    <a:pt x="3314" y="122"/>
                    <a:pt x="2711" y="52"/>
                  </a:cubicBezTo>
                  <a:cubicBezTo>
                    <a:pt x="2462" y="19"/>
                    <a:pt x="2227" y="1"/>
                    <a:pt x="2007" y="1"/>
                  </a:cubicBezTo>
                  <a:close/>
                </a:path>
              </a:pathLst>
            </a:custGeom>
            <a:solidFill>
              <a:srgbClr val="FFD3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46"/>
            <p:cNvSpPr/>
            <p:nvPr/>
          </p:nvSpPr>
          <p:spPr>
            <a:xfrm>
              <a:off x="1300557" y="2536216"/>
              <a:ext cx="663486" cy="651795"/>
            </a:xfrm>
            <a:custGeom>
              <a:avLst/>
              <a:gdLst/>
              <a:ahLst/>
              <a:cxnLst/>
              <a:rect l="l" t="t" r="r" b="b"/>
              <a:pathLst>
                <a:path w="4370" h="4293" extrusionOk="0">
                  <a:moveTo>
                    <a:pt x="2007" y="1"/>
                  </a:moveTo>
                  <a:cubicBezTo>
                    <a:pt x="1170" y="1"/>
                    <a:pt x="549" y="273"/>
                    <a:pt x="226" y="1117"/>
                  </a:cubicBezTo>
                  <a:cubicBezTo>
                    <a:pt x="0" y="1707"/>
                    <a:pt x="57" y="2284"/>
                    <a:pt x="155" y="2691"/>
                  </a:cubicBezTo>
                  <a:cubicBezTo>
                    <a:pt x="239" y="3015"/>
                    <a:pt x="351" y="3224"/>
                    <a:pt x="351" y="3224"/>
                  </a:cubicBezTo>
                  <a:cubicBezTo>
                    <a:pt x="1251" y="3716"/>
                    <a:pt x="1504" y="4293"/>
                    <a:pt x="1504" y="4293"/>
                  </a:cubicBezTo>
                  <a:cubicBezTo>
                    <a:pt x="2192" y="3421"/>
                    <a:pt x="2875" y="3245"/>
                    <a:pt x="3313" y="3245"/>
                  </a:cubicBezTo>
                  <a:cubicBezTo>
                    <a:pt x="3609" y="3245"/>
                    <a:pt x="3793" y="3325"/>
                    <a:pt x="3793" y="3325"/>
                  </a:cubicBezTo>
                  <a:cubicBezTo>
                    <a:pt x="4342" y="2381"/>
                    <a:pt x="4369" y="1609"/>
                    <a:pt x="4130" y="1050"/>
                  </a:cubicBezTo>
                  <a:cubicBezTo>
                    <a:pt x="3877" y="473"/>
                    <a:pt x="3314" y="122"/>
                    <a:pt x="2711" y="52"/>
                  </a:cubicBezTo>
                  <a:cubicBezTo>
                    <a:pt x="2462" y="19"/>
                    <a:pt x="2227" y="1"/>
                    <a:pt x="2007" y="1"/>
                  </a:cubicBezTo>
                  <a:close/>
                </a:path>
              </a:pathLst>
            </a:custGeom>
            <a:solidFill>
              <a:srgbClr val="00B050">
                <a:alpha val="16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5" name="Google Shape;435;p46"/>
            <p:cNvSpPr/>
            <p:nvPr/>
          </p:nvSpPr>
          <p:spPr>
            <a:xfrm>
              <a:off x="1298895" y="2535588"/>
              <a:ext cx="627197" cy="492071"/>
            </a:xfrm>
            <a:custGeom>
              <a:avLst/>
              <a:gdLst/>
              <a:ahLst/>
              <a:cxnLst/>
              <a:rect l="l" t="t" r="r" b="b"/>
              <a:pathLst>
                <a:path w="4131" h="3241" extrusionOk="0">
                  <a:moveTo>
                    <a:pt x="2007" y="1"/>
                  </a:moveTo>
                  <a:cubicBezTo>
                    <a:pt x="1170" y="1"/>
                    <a:pt x="549" y="273"/>
                    <a:pt x="226" y="1117"/>
                  </a:cubicBezTo>
                  <a:cubicBezTo>
                    <a:pt x="0" y="1707"/>
                    <a:pt x="57" y="2284"/>
                    <a:pt x="155" y="2691"/>
                  </a:cubicBezTo>
                  <a:cubicBezTo>
                    <a:pt x="506" y="2762"/>
                    <a:pt x="971" y="2917"/>
                    <a:pt x="1362" y="3241"/>
                  </a:cubicBezTo>
                  <a:cubicBezTo>
                    <a:pt x="1362" y="3241"/>
                    <a:pt x="1531" y="2088"/>
                    <a:pt x="2542" y="1218"/>
                  </a:cubicBezTo>
                  <a:cubicBezTo>
                    <a:pt x="2883" y="933"/>
                    <a:pt x="3196" y="838"/>
                    <a:pt x="3463" y="838"/>
                  </a:cubicBezTo>
                  <a:cubicBezTo>
                    <a:pt x="3748" y="838"/>
                    <a:pt x="3978" y="947"/>
                    <a:pt x="4130" y="1050"/>
                  </a:cubicBezTo>
                  <a:cubicBezTo>
                    <a:pt x="3877" y="473"/>
                    <a:pt x="3314" y="122"/>
                    <a:pt x="2711" y="52"/>
                  </a:cubicBezTo>
                  <a:cubicBezTo>
                    <a:pt x="2462" y="19"/>
                    <a:pt x="2227" y="1"/>
                    <a:pt x="2007" y="1"/>
                  </a:cubicBezTo>
                  <a:close/>
                </a:path>
              </a:pathLst>
            </a:custGeom>
            <a:solidFill>
              <a:srgbClr val="00B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6" name="Google Shape;436;p46"/>
            <p:cNvSpPr/>
            <p:nvPr/>
          </p:nvSpPr>
          <p:spPr>
            <a:xfrm>
              <a:off x="883193" y="2566864"/>
              <a:ext cx="501332" cy="384122"/>
            </a:xfrm>
            <a:custGeom>
              <a:avLst/>
              <a:gdLst/>
              <a:ahLst/>
              <a:cxnLst/>
              <a:rect l="l" t="t" r="r" b="b"/>
              <a:pathLst>
                <a:path w="3302" h="2530" extrusionOk="0">
                  <a:moveTo>
                    <a:pt x="2866" y="1"/>
                  </a:moveTo>
                  <a:lnTo>
                    <a:pt x="560" y="152"/>
                  </a:lnTo>
                  <a:cubicBezTo>
                    <a:pt x="560" y="152"/>
                    <a:pt x="422" y="281"/>
                    <a:pt x="280" y="463"/>
                  </a:cubicBezTo>
                  <a:cubicBezTo>
                    <a:pt x="139" y="658"/>
                    <a:pt x="0" y="941"/>
                    <a:pt x="0" y="1235"/>
                  </a:cubicBezTo>
                  <a:cubicBezTo>
                    <a:pt x="14" y="1825"/>
                    <a:pt x="351" y="2529"/>
                    <a:pt x="351" y="2529"/>
                  </a:cubicBezTo>
                  <a:cubicBezTo>
                    <a:pt x="351" y="2529"/>
                    <a:pt x="1700" y="1727"/>
                    <a:pt x="2445" y="1181"/>
                  </a:cubicBezTo>
                  <a:cubicBezTo>
                    <a:pt x="2681" y="995"/>
                    <a:pt x="2866" y="844"/>
                    <a:pt x="2950" y="742"/>
                  </a:cubicBezTo>
                  <a:cubicBezTo>
                    <a:pt x="3301" y="267"/>
                    <a:pt x="2866" y="1"/>
                    <a:pt x="2866" y="1"/>
                  </a:cubicBezTo>
                  <a:close/>
                </a:path>
              </a:pathLst>
            </a:custGeom>
            <a:solidFill>
              <a:srgbClr val="F67A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46"/>
            <p:cNvSpPr/>
            <p:nvPr/>
          </p:nvSpPr>
          <p:spPr>
            <a:xfrm>
              <a:off x="925704" y="2566864"/>
              <a:ext cx="458821" cy="182648"/>
            </a:xfrm>
            <a:custGeom>
              <a:avLst/>
              <a:gdLst/>
              <a:ahLst/>
              <a:cxnLst/>
              <a:rect l="l" t="t" r="r" b="b"/>
              <a:pathLst>
                <a:path w="3022" h="1203" extrusionOk="0">
                  <a:moveTo>
                    <a:pt x="2586" y="1"/>
                  </a:moveTo>
                  <a:lnTo>
                    <a:pt x="280" y="152"/>
                  </a:lnTo>
                  <a:cubicBezTo>
                    <a:pt x="280" y="152"/>
                    <a:pt x="142" y="281"/>
                    <a:pt x="0" y="463"/>
                  </a:cubicBezTo>
                  <a:cubicBezTo>
                    <a:pt x="182" y="729"/>
                    <a:pt x="533" y="1066"/>
                    <a:pt x="1083" y="1150"/>
                  </a:cubicBezTo>
                  <a:cubicBezTo>
                    <a:pt x="1312" y="1189"/>
                    <a:pt x="1529" y="1202"/>
                    <a:pt x="1724" y="1202"/>
                  </a:cubicBezTo>
                  <a:cubicBezTo>
                    <a:pt x="1887" y="1202"/>
                    <a:pt x="2036" y="1193"/>
                    <a:pt x="2165" y="1181"/>
                  </a:cubicBezTo>
                  <a:cubicBezTo>
                    <a:pt x="2401" y="995"/>
                    <a:pt x="2586" y="844"/>
                    <a:pt x="2670" y="742"/>
                  </a:cubicBezTo>
                  <a:cubicBezTo>
                    <a:pt x="3021" y="267"/>
                    <a:pt x="2586" y="1"/>
                    <a:pt x="2586" y="1"/>
                  </a:cubicBezTo>
                  <a:close/>
                </a:path>
              </a:pathLst>
            </a:custGeom>
            <a:solidFill>
              <a:srgbClr val="000000">
                <a:alpha val="251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46"/>
            <p:cNvSpPr/>
            <p:nvPr/>
          </p:nvSpPr>
          <p:spPr>
            <a:xfrm>
              <a:off x="1413979" y="3417854"/>
              <a:ext cx="848868" cy="799979"/>
            </a:xfrm>
            <a:custGeom>
              <a:avLst/>
              <a:gdLst/>
              <a:ahLst/>
              <a:cxnLst/>
              <a:rect l="l" t="t" r="r" b="b"/>
              <a:pathLst>
                <a:path w="5591" h="5269" extrusionOk="0">
                  <a:moveTo>
                    <a:pt x="4491" y="1"/>
                  </a:moveTo>
                  <a:cubicBezTo>
                    <a:pt x="3516" y="1"/>
                    <a:pt x="2978" y="926"/>
                    <a:pt x="2978" y="926"/>
                  </a:cubicBezTo>
                  <a:cubicBezTo>
                    <a:pt x="2978" y="926"/>
                    <a:pt x="2964" y="953"/>
                    <a:pt x="2937" y="1010"/>
                  </a:cubicBezTo>
                  <a:cubicBezTo>
                    <a:pt x="2809" y="1223"/>
                    <a:pt x="2489" y="1755"/>
                    <a:pt x="2303" y="2035"/>
                  </a:cubicBezTo>
                  <a:cubicBezTo>
                    <a:pt x="2121" y="2332"/>
                    <a:pt x="1322" y="3118"/>
                    <a:pt x="688" y="3610"/>
                  </a:cubicBezTo>
                  <a:cubicBezTo>
                    <a:pt x="564" y="3707"/>
                    <a:pt x="436" y="3805"/>
                    <a:pt x="324" y="3876"/>
                  </a:cubicBezTo>
                  <a:lnTo>
                    <a:pt x="1" y="4115"/>
                  </a:lnTo>
                  <a:lnTo>
                    <a:pt x="267" y="5268"/>
                  </a:lnTo>
                  <a:cubicBezTo>
                    <a:pt x="267" y="5268"/>
                    <a:pt x="493" y="5167"/>
                    <a:pt x="843" y="4999"/>
                  </a:cubicBezTo>
                  <a:cubicBezTo>
                    <a:pt x="1531" y="4648"/>
                    <a:pt x="2698" y="4018"/>
                    <a:pt x="3416" y="3357"/>
                  </a:cubicBezTo>
                  <a:cubicBezTo>
                    <a:pt x="4512" y="2372"/>
                    <a:pt x="5031" y="1796"/>
                    <a:pt x="5169" y="1644"/>
                  </a:cubicBezTo>
                  <a:cubicBezTo>
                    <a:pt x="5324" y="1476"/>
                    <a:pt x="5590" y="1374"/>
                    <a:pt x="5395" y="926"/>
                  </a:cubicBezTo>
                  <a:cubicBezTo>
                    <a:pt x="5297" y="717"/>
                    <a:pt x="5226" y="518"/>
                    <a:pt x="5186" y="380"/>
                  </a:cubicBezTo>
                  <a:cubicBezTo>
                    <a:pt x="5129" y="211"/>
                    <a:pt x="5085" y="110"/>
                    <a:pt x="5085" y="110"/>
                  </a:cubicBezTo>
                  <a:cubicBezTo>
                    <a:pt x="4872" y="33"/>
                    <a:pt x="4674" y="1"/>
                    <a:pt x="4491" y="1"/>
                  </a:cubicBezTo>
                  <a:close/>
                </a:path>
              </a:pathLst>
            </a:custGeom>
            <a:solidFill>
              <a:srgbClr val="F67A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46"/>
            <p:cNvSpPr/>
            <p:nvPr/>
          </p:nvSpPr>
          <p:spPr>
            <a:xfrm>
              <a:off x="1413979" y="3965797"/>
              <a:ext cx="128142" cy="252033"/>
            </a:xfrm>
            <a:custGeom>
              <a:avLst/>
              <a:gdLst/>
              <a:ahLst/>
              <a:cxnLst/>
              <a:rect l="l" t="t" r="r" b="b"/>
              <a:pathLst>
                <a:path w="844" h="1660" extrusionOk="0">
                  <a:moveTo>
                    <a:pt x="688" y="1"/>
                  </a:moveTo>
                  <a:cubicBezTo>
                    <a:pt x="564" y="98"/>
                    <a:pt x="436" y="196"/>
                    <a:pt x="324" y="267"/>
                  </a:cubicBezTo>
                  <a:lnTo>
                    <a:pt x="1" y="506"/>
                  </a:lnTo>
                  <a:lnTo>
                    <a:pt x="267" y="1659"/>
                  </a:lnTo>
                  <a:cubicBezTo>
                    <a:pt x="267" y="1659"/>
                    <a:pt x="493" y="1558"/>
                    <a:pt x="843" y="1390"/>
                  </a:cubicBezTo>
                  <a:cubicBezTo>
                    <a:pt x="759" y="901"/>
                    <a:pt x="719" y="267"/>
                    <a:pt x="688" y="1"/>
                  </a:cubicBezTo>
                  <a:close/>
                </a:path>
              </a:pathLst>
            </a:custGeom>
            <a:solidFill>
              <a:srgbClr val="000000">
                <a:alpha val="251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46"/>
            <p:cNvSpPr/>
            <p:nvPr/>
          </p:nvSpPr>
          <p:spPr>
            <a:xfrm>
              <a:off x="1859895" y="3417854"/>
              <a:ext cx="341459" cy="153497"/>
            </a:xfrm>
            <a:custGeom>
              <a:avLst/>
              <a:gdLst/>
              <a:ahLst/>
              <a:cxnLst/>
              <a:rect l="l" t="t" r="r" b="b"/>
              <a:pathLst>
                <a:path w="2249" h="1011" extrusionOk="0">
                  <a:moveTo>
                    <a:pt x="1554" y="1"/>
                  </a:moveTo>
                  <a:cubicBezTo>
                    <a:pt x="579" y="1"/>
                    <a:pt x="41" y="926"/>
                    <a:pt x="41" y="926"/>
                  </a:cubicBezTo>
                  <a:cubicBezTo>
                    <a:pt x="41" y="926"/>
                    <a:pt x="27" y="953"/>
                    <a:pt x="0" y="1010"/>
                  </a:cubicBezTo>
                  <a:cubicBezTo>
                    <a:pt x="142" y="926"/>
                    <a:pt x="293" y="815"/>
                    <a:pt x="435" y="687"/>
                  </a:cubicBezTo>
                  <a:cubicBezTo>
                    <a:pt x="650" y="504"/>
                    <a:pt x="952" y="255"/>
                    <a:pt x="1503" y="255"/>
                  </a:cubicBezTo>
                  <a:cubicBezTo>
                    <a:pt x="1713" y="255"/>
                    <a:pt x="1958" y="291"/>
                    <a:pt x="2249" y="380"/>
                  </a:cubicBezTo>
                  <a:cubicBezTo>
                    <a:pt x="2192" y="211"/>
                    <a:pt x="2148" y="110"/>
                    <a:pt x="2148" y="110"/>
                  </a:cubicBezTo>
                  <a:cubicBezTo>
                    <a:pt x="1935" y="33"/>
                    <a:pt x="1737" y="1"/>
                    <a:pt x="1554" y="1"/>
                  </a:cubicBezTo>
                  <a:close/>
                </a:path>
              </a:pathLst>
            </a:custGeom>
            <a:solidFill>
              <a:srgbClr val="000000">
                <a:alpha val="251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46"/>
            <p:cNvSpPr/>
            <p:nvPr/>
          </p:nvSpPr>
          <p:spPr>
            <a:xfrm>
              <a:off x="443502" y="4061600"/>
              <a:ext cx="345710" cy="373342"/>
            </a:xfrm>
            <a:custGeom>
              <a:avLst/>
              <a:gdLst/>
              <a:ahLst/>
              <a:cxnLst/>
              <a:rect l="l" t="t" r="r" b="b"/>
              <a:pathLst>
                <a:path w="2277" h="2459" extrusionOk="0">
                  <a:moveTo>
                    <a:pt x="1251" y="0"/>
                  </a:moveTo>
                  <a:cubicBezTo>
                    <a:pt x="253" y="31"/>
                    <a:pt x="0" y="887"/>
                    <a:pt x="0" y="887"/>
                  </a:cubicBezTo>
                  <a:cubicBezTo>
                    <a:pt x="85" y="944"/>
                    <a:pt x="156" y="1055"/>
                    <a:pt x="199" y="1140"/>
                  </a:cubicBezTo>
                  <a:cubicBezTo>
                    <a:pt x="240" y="1224"/>
                    <a:pt x="267" y="1281"/>
                    <a:pt x="267" y="1281"/>
                  </a:cubicBezTo>
                  <a:cubicBezTo>
                    <a:pt x="267" y="1281"/>
                    <a:pt x="368" y="1433"/>
                    <a:pt x="422" y="1561"/>
                  </a:cubicBezTo>
                  <a:cubicBezTo>
                    <a:pt x="563" y="1854"/>
                    <a:pt x="675" y="1996"/>
                    <a:pt x="914" y="2151"/>
                  </a:cubicBezTo>
                  <a:cubicBezTo>
                    <a:pt x="1133" y="2293"/>
                    <a:pt x="1363" y="2435"/>
                    <a:pt x="1486" y="2435"/>
                  </a:cubicBezTo>
                  <a:cubicBezTo>
                    <a:pt x="1498" y="2435"/>
                    <a:pt x="1508" y="2434"/>
                    <a:pt x="1518" y="2431"/>
                  </a:cubicBezTo>
                  <a:cubicBezTo>
                    <a:pt x="1548" y="2431"/>
                    <a:pt x="1561" y="2417"/>
                    <a:pt x="1575" y="2404"/>
                  </a:cubicBezTo>
                  <a:cubicBezTo>
                    <a:pt x="1588" y="2360"/>
                    <a:pt x="1575" y="2320"/>
                    <a:pt x="1575" y="2306"/>
                  </a:cubicBezTo>
                  <a:lnTo>
                    <a:pt x="1575" y="2293"/>
                  </a:lnTo>
                  <a:cubicBezTo>
                    <a:pt x="1660" y="2368"/>
                    <a:pt x="1730" y="2459"/>
                    <a:pt x="1828" y="2459"/>
                  </a:cubicBezTo>
                  <a:cubicBezTo>
                    <a:pt x="1857" y="2459"/>
                    <a:pt x="1890" y="2450"/>
                    <a:pt x="1926" y="2431"/>
                  </a:cubicBezTo>
                  <a:cubicBezTo>
                    <a:pt x="1983" y="2404"/>
                    <a:pt x="2010" y="2360"/>
                    <a:pt x="2010" y="2320"/>
                  </a:cubicBezTo>
                  <a:cubicBezTo>
                    <a:pt x="2023" y="2262"/>
                    <a:pt x="2010" y="2208"/>
                    <a:pt x="2010" y="2208"/>
                  </a:cubicBezTo>
                  <a:lnTo>
                    <a:pt x="2010" y="2208"/>
                  </a:lnTo>
                  <a:cubicBezTo>
                    <a:pt x="2039" y="2219"/>
                    <a:pt x="2065" y="2223"/>
                    <a:pt x="2088" y="2223"/>
                  </a:cubicBezTo>
                  <a:cubicBezTo>
                    <a:pt x="2218" y="2223"/>
                    <a:pt x="2251" y="2079"/>
                    <a:pt x="2263" y="1996"/>
                  </a:cubicBezTo>
                  <a:cubicBezTo>
                    <a:pt x="2263" y="1956"/>
                    <a:pt x="2222" y="1871"/>
                    <a:pt x="2178" y="1800"/>
                  </a:cubicBezTo>
                  <a:cubicBezTo>
                    <a:pt x="2121" y="1730"/>
                    <a:pt x="2067" y="1672"/>
                    <a:pt x="2067" y="1672"/>
                  </a:cubicBezTo>
                  <a:cubicBezTo>
                    <a:pt x="2121" y="1672"/>
                    <a:pt x="2276" y="1602"/>
                    <a:pt x="2263" y="1450"/>
                  </a:cubicBezTo>
                  <a:cubicBezTo>
                    <a:pt x="2249" y="1295"/>
                    <a:pt x="2178" y="1197"/>
                    <a:pt x="1996" y="887"/>
                  </a:cubicBezTo>
                  <a:cubicBezTo>
                    <a:pt x="1814" y="563"/>
                    <a:pt x="1686" y="337"/>
                    <a:pt x="1531" y="240"/>
                  </a:cubicBezTo>
                  <a:cubicBezTo>
                    <a:pt x="1464" y="186"/>
                    <a:pt x="1393" y="142"/>
                    <a:pt x="1349" y="101"/>
                  </a:cubicBezTo>
                  <a:lnTo>
                    <a:pt x="1251"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46"/>
            <p:cNvSpPr/>
            <p:nvPr/>
          </p:nvSpPr>
          <p:spPr>
            <a:xfrm>
              <a:off x="443502" y="4061600"/>
              <a:ext cx="204966" cy="173083"/>
            </a:xfrm>
            <a:custGeom>
              <a:avLst/>
              <a:gdLst/>
              <a:ahLst/>
              <a:cxnLst/>
              <a:rect l="l" t="t" r="r" b="b"/>
              <a:pathLst>
                <a:path w="1350" h="1140" extrusionOk="0">
                  <a:moveTo>
                    <a:pt x="1251" y="0"/>
                  </a:moveTo>
                  <a:cubicBezTo>
                    <a:pt x="253" y="31"/>
                    <a:pt x="0" y="887"/>
                    <a:pt x="0" y="887"/>
                  </a:cubicBezTo>
                  <a:cubicBezTo>
                    <a:pt x="85" y="944"/>
                    <a:pt x="156" y="1055"/>
                    <a:pt x="199" y="1140"/>
                  </a:cubicBezTo>
                  <a:cubicBezTo>
                    <a:pt x="493" y="354"/>
                    <a:pt x="1083" y="155"/>
                    <a:pt x="1349" y="101"/>
                  </a:cubicBezTo>
                  <a:lnTo>
                    <a:pt x="1251" y="0"/>
                  </a:lnTo>
                  <a:close/>
                </a:path>
              </a:pathLst>
            </a:custGeom>
            <a:solidFill>
              <a:srgbClr val="FFD3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46"/>
            <p:cNvSpPr/>
            <p:nvPr/>
          </p:nvSpPr>
          <p:spPr>
            <a:xfrm>
              <a:off x="667750" y="4176685"/>
              <a:ext cx="106582" cy="158355"/>
            </a:xfrm>
            <a:custGeom>
              <a:avLst/>
              <a:gdLst/>
              <a:ahLst/>
              <a:cxnLst/>
              <a:rect l="l" t="t" r="r" b="b"/>
              <a:pathLst>
                <a:path w="702" h="1043" extrusionOk="0">
                  <a:moveTo>
                    <a:pt x="0" y="1"/>
                  </a:moveTo>
                  <a:lnTo>
                    <a:pt x="0" y="1"/>
                  </a:lnTo>
                  <a:cubicBezTo>
                    <a:pt x="98" y="297"/>
                    <a:pt x="307" y="732"/>
                    <a:pt x="462" y="914"/>
                  </a:cubicBezTo>
                  <a:cubicBezTo>
                    <a:pt x="546" y="1012"/>
                    <a:pt x="631" y="1042"/>
                    <a:pt x="701" y="1042"/>
                  </a:cubicBezTo>
                  <a:cubicBezTo>
                    <a:pt x="644" y="972"/>
                    <a:pt x="590" y="914"/>
                    <a:pt x="590" y="914"/>
                  </a:cubicBezTo>
                  <a:cubicBezTo>
                    <a:pt x="364" y="830"/>
                    <a:pt x="27" y="58"/>
                    <a:pt x="0" y="1"/>
                  </a:cubicBezTo>
                  <a:close/>
                </a:path>
              </a:pathLst>
            </a:custGeom>
            <a:solidFill>
              <a:srgbClr val="000000">
                <a:alpha val="251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46"/>
            <p:cNvSpPr/>
            <p:nvPr/>
          </p:nvSpPr>
          <p:spPr>
            <a:xfrm>
              <a:off x="629338" y="4238630"/>
              <a:ext cx="121462" cy="175208"/>
            </a:xfrm>
            <a:custGeom>
              <a:avLst/>
              <a:gdLst/>
              <a:ahLst/>
              <a:cxnLst/>
              <a:rect l="l" t="t" r="r" b="b"/>
              <a:pathLst>
                <a:path w="800" h="1154" extrusionOk="0">
                  <a:moveTo>
                    <a:pt x="0" y="1"/>
                  </a:moveTo>
                  <a:cubicBezTo>
                    <a:pt x="0" y="1"/>
                    <a:pt x="240" y="479"/>
                    <a:pt x="476" y="803"/>
                  </a:cubicBezTo>
                  <a:cubicBezTo>
                    <a:pt x="604" y="972"/>
                    <a:pt x="715" y="1083"/>
                    <a:pt x="786" y="1154"/>
                  </a:cubicBezTo>
                  <a:cubicBezTo>
                    <a:pt x="799" y="1096"/>
                    <a:pt x="786" y="1042"/>
                    <a:pt x="786" y="1042"/>
                  </a:cubicBezTo>
                  <a:cubicBezTo>
                    <a:pt x="745" y="999"/>
                    <a:pt x="688" y="958"/>
                    <a:pt x="644" y="901"/>
                  </a:cubicBezTo>
                  <a:cubicBezTo>
                    <a:pt x="506" y="732"/>
                    <a:pt x="0" y="1"/>
                    <a:pt x="0" y="1"/>
                  </a:cubicBezTo>
                  <a:close/>
                </a:path>
              </a:pathLst>
            </a:custGeom>
            <a:solidFill>
              <a:srgbClr val="000000">
                <a:alpha val="251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46"/>
            <p:cNvSpPr/>
            <p:nvPr/>
          </p:nvSpPr>
          <p:spPr>
            <a:xfrm>
              <a:off x="582272" y="4294502"/>
              <a:ext cx="102483" cy="132089"/>
            </a:xfrm>
            <a:custGeom>
              <a:avLst/>
              <a:gdLst/>
              <a:ahLst/>
              <a:cxnLst/>
              <a:rect l="l" t="t" r="r" b="b"/>
              <a:pathLst>
                <a:path w="675" h="870" extrusionOk="0">
                  <a:moveTo>
                    <a:pt x="0" y="0"/>
                  </a:moveTo>
                  <a:lnTo>
                    <a:pt x="0" y="0"/>
                  </a:lnTo>
                  <a:cubicBezTo>
                    <a:pt x="182" y="351"/>
                    <a:pt x="519" y="715"/>
                    <a:pt x="661" y="870"/>
                  </a:cubicBezTo>
                  <a:cubicBezTo>
                    <a:pt x="674" y="826"/>
                    <a:pt x="661" y="786"/>
                    <a:pt x="661" y="772"/>
                  </a:cubicBezTo>
                  <a:lnTo>
                    <a:pt x="661" y="759"/>
                  </a:lnTo>
                  <a:cubicBezTo>
                    <a:pt x="435" y="560"/>
                    <a:pt x="0" y="0"/>
                    <a:pt x="0" y="0"/>
                  </a:cubicBezTo>
                  <a:close/>
                </a:path>
              </a:pathLst>
            </a:custGeom>
            <a:solidFill>
              <a:srgbClr val="000000">
                <a:alpha val="251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46"/>
            <p:cNvSpPr/>
            <p:nvPr/>
          </p:nvSpPr>
          <p:spPr>
            <a:xfrm>
              <a:off x="1358714" y="3953499"/>
              <a:ext cx="108708" cy="78495"/>
            </a:xfrm>
            <a:custGeom>
              <a:avLst/>
              <a:gdLst/>
              <a:ahLst/>
              <a:cxnLst/>
              <a:rect l="l" t="t" r="r" b="b"/>
              <a:pathLst>
                <a:path w="716" h="517" extrusionOk="0">
                  <a:moveTo>
                    <a:pt x="456" y="0"/>
                  </a:moveTo>
                  <a:cubicBezTo>
                    <a:pt x="419" y="0"/>
                    <a:pt x="379" y="8"/>
                    <a:pt x="338" y="24"/>
                  </a:cubicBezTo>
                  <a:cubicBezTo>
                    <a:pt x="125" y="109"/>
                    <a:pt x="1" y="335"/>
                    <a:pt x="1" y="335"/>
                  </a:cubicBezTo>
                  <a:lnTo>
                    <a:pt x="338" y="517"/>
                  </a:lnTo>
                  <a:lnTo>
                    <a:pt x="661" y="335"/>
                  </a:lnTo>
                  <a:cubicBezTo>
                    <a:pt x="716" y="131"/>
                    <a:pt x="609" y="0"/>
                    <a:pt x="456" y="0"/>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46"/>
            <p:cNvSpPr/>
            <p:nvPr/>
          </p:nvSpPr>
          <p:spPr>
            <a:xfrm>
              <a:off x="1358714" y="3953499"/>
              <a:ext cx="108708" cy="78495"/>
            </a:xfrm>
            <a:custGeom>
              <a:avLst/>
              <a:gdLst/>
              <a:ahLst/>
              <a:cxnLst/>
              <a:rect l="l" t="t" r="r" b="b"/>
              <a:pathLst>
                <a:path w="716" h="517" extrusionOk="0">
                  <a:moveTo>
                    <a:pt x="456" y="0"/>
                  </a:moveTo>
                  <a:cubicBezTo>
                    <a:pt x="419" y="0"/>
                    <a:pt x="379" y="8"/>
                    <a:pt x="338" y="24"/>
                  </a:cubicBezTo>
                  <a:cubicBezTo>
                    <a:pt x="125" y="109"/>
                    <a:pt x="1" y="335"/>
                    <a:pt x="1" y="335"/>
                  </a:cubicBezTo>
                  <a:lnTo>
                    <a:pt x="338" y="517"/>
                  </a:lnTo>
                  <a:lnTo>
                    <a:pt x="661" y="335"/>
                  </a:lnTo>
                  <a:cubicBezTo>
                    <a:pt x="716" y="131"/>
                    <a:pt x="609" y="0"/>
                    <a:pt x="456" y="0"/>
                  </a:cubicBezTo>
                  <a:close/>
                </a:path>
              </a:pathLst>
            </a:custGeom>
            <a:solidFill>
              <a:srgbClr val="000000">
                <a:alpha val="251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46"/>
            <p:cNvSpPr/>
            <p:nvPr/>
          </p:nvSpPr>
          <p:spPr>
            <a:xfrm>
              <a:off x="919024" y="3969896"/>
              <a:ext cx="580586" cy="345862"/>
            </a:xfrm>
            <a:custGeom>
              <a:avLst/>
              <a:gdLst/>
              <a:ahLst/>
              <a:cxnLst/>
              <a:rect l="l" t="t" r="r" b="b"/>
              <a:pathLst>
                <a:path w="3824" h="2278" extrusionOk="0">
                  <a:moveTo>
                    <a:pt x="3824" y="1"/>
                  </a:moveTo>
                  <a:lnTo>
                    <a:pt x="3416" y="227"/>
                  </a:lnTo>
                  <a:cubicBezTo>
                    <a:pt x="3247" y="227"/>
                    <a:pt x="2516" y="58"/>
                    <a:pt x="2307" y="58"/>
                  </a:cubicBezTo>
                  <a:cubicBezTo>
                    <a:pt x="2081" y="58"/>
                    <a:pt x="1855" y="142"/>
                    <a:pt x="1518" y="200"/>
                  </a:cubicBezTo>
                  <a:cubicBezTo>
                    <a:pt x="1167" y="254"/>
                    <a:pt x="705" y="409"/>
                    <a:pt x="493" y="591"/>
                  </a:cubicBezTo>
                  <a:cubicBezTo>
                    <a:pt x="368" y="705"/>
                    <a:pt x="368" y="803"/>
                    <a:pt x="381" y="874"/>
                  </a:cubicBezTo>
                  <a:cubicBezTo>
                    <a:pt x="395" y="928"/>
                    <a:pt x="439" y="958"/>
                    <a:pt x="439" y="958"/>
                  </a:cubicBezTo>
                  <a:lnTo>
                    <a:pt x="422" y="958"/>
                  </a:lnTo>
                  <a:cubicBezTo>
                    <a:pt x="408" y="972"/>
                    <a:pt x="31" y="1140"/>
                    <a:pt x="17" y="1393"/>
                  </a:cubicBezTo>
                  <a:cubicBezTo>
                    <a:pt x="0" y="1531"/>
                    <a:pt x="58" y="1589"/>
                    <a:pt x="129" y="1616"/>
                  </a:cubicBezTo>
                  <a:cubicBezTo>
                    <a:pt x="166" y="1632"/>
                    <a:pt x="199" y="1635"/>
                    <a:pt x="221" y="1635"/>
                  </a:cubicBezTo>
                  <a:cubicBezTo>
                    <a:pt x="241" y="1635"/>
                    <a:pt x="253" y="1632"/>
                    <a:pt x="253" y="1632"/>
                  </a:cubicBezTo>
                  <a:lnTo>
                    <a:pt x="253" y="1632"/>
                  </a:lnTo>
                  <a:cubicBezTo>
                    <a:pt x="73" y="1778"/>
                    <a:pt x="194" y="2016"/>
                    <a:pt x="347" y="2016"/>
                  </a:cubicBezTo>
                  <a:cubicBezTo>
                    <a:pt x="372" y="2016"/>
                    <a:pt x="397" y="2010"/>
                    <a:pt x="422" y="1997"/>
                  </a:cubicBezTo>
                  <a:cubicBezTo>
                    <a:pt x="493" y="1953"/>
                    <a:pt x="590" y="1912"/>
                    <a:pt x="705" y="1855"/>
                  </a:cubicBezTo>
                  <a:cubicBezTo>
                    <a:pt x="860" y="1771"/>
                    <a:pt x="1012" y="1700"/>
                    <a:pt x="1029" y="1700"/>
                  </a:cubicBezTo>
                  <a:cubicBezTo>
                    <a:pt x="843" y="1868"/>
                    <a:pt x="732" y="2121"/>
                    <a:pt x="789" y="2206"/>
                  </a:cubicBezTo>
                  <a:cubicBezTo>
                    <a:pt x="819" y="2248"/>
                    <a:pt x="844" y="2278"/>
                    <a:pt x="884" y="2278"/>
                  </a:cubicBezTo>
                  <a:cubicBezTo>
                    <a:pt x="940" y="2278"/>
                    <a:pt x="1025" y="2222"/>
                    <a:pt x="1197" y="2067"/>
                  </a:cubicBezTo>
                  <a:cubicBezTo>
                    <a:pt x="1491" y="1801"/>
                    <a:pt x="1926" y="1771"/>
                    <a:pt x="1926" y="1771"/>
                  </a:cubicBezTo>
                  <a:cubicBezTo>
                    <a:pt x="2010" y="1782"/>
                    <a:pt x="2096" y="1787"/>
                    <a:pt x="2182" y="1787"/>
                  </a:cubicBezTo>
                  <a:cubicBezTo>
                    <a:pt x="2621" y="1787"/>
                    <a:pt x="3035" y="1659"/>
                    <a:pt x="3035" y="1659"/>
                  </a:cubicBezTo>
                  <a:cubicBezTo>
                    <a:pt x="3158" y="1653"/>
                    <a:pt x="3264" y="1650"/>
                    <a:pt x="3355" y="1650"/>
                  </a:cubicBezTo>
                  <a:cubicBezTo>
                    <a:pt x="3626" y="1650"/>
                    <a:pt x="3753" y="1673"/>
                    <a:pt x="3753" y="1673"/>
                  </a:cubicBezTo>
                  <a:cubicBezTo>
                    <a:pt x="3753" y="479"/>
                    <a:pt x="3824" y="1"/>
                    <a:pt x="3824"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46"/>
            <p:cNvSpPr/>
            <p:nvPr/>
          </p:nvSpPr>
          <p:spPr>
            <a:xfrm>
              <a:off x="1356741" y="3969896"/>
              <a:ext cx="142869" cy="254006"/>
            </a:xfrm>
            <a:custGeom>
              <a:avLst/>
              <a:gdLst/>
              <a:ahLst/>
              <a:cxnLst/>
              <a:rect l="l" t="t" r="r" b="b"/>
              <a:pathLst>
                <a:path w="941" h="1673" extrusionOk="0">
                  <a:moveTo>
                    <a:pt x="941" y="1"/>
                  </a:moveTo>
                  <a:lnTo>
                    <a:pt x="533" y="227"/>
                  </a:lnTo>
                  <a:cubicBezTo>
                    <a:pt x="533" y="227"/>
                    <a:pt x="0" y="648"/>
                    <a:pt x="152" y="1659"/>
                  </a:cubicBezTo>
                  <a:cubicBezTo>
                    <a:pt x="275" y="1653"/>
                    <a:pt x="381" y="1650"/>
                    <a:pt x="472" y="1650"/>
                  </a:cubicBezTo>
                  <a:cubicBezTo>
                    <a:pt x="743" y="1650"/>
                    <a:pt x="870" y="1673"/>
                    <a:pt x="870" y="1673"/>
                  </a:cubicBezTo>
                  <a:cubicBezTo>
                    <a:pt x="870" y="479"/>
                    <a:pt x="941" y="1"/>
                    <a:pt x="941" y="1"/>
                  </a:cubicBezTo>
                  <a:close/>
                </a:path>
              </a:pathLst>
            </a:custGeom>
            <a:solidFill>
              <a:srgbClr val="FFD3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46"/>
            <p:cNvSpPr/>
            <p:nvPr/>
          </p:nvSpPr>
          <p:spPr>
            <a:xfrm>
              <a:off x="1026062" y="4170612"/>
              <a:ext cx="136189" cy="80924"/>
            </a:xfrm>
            <a:custGeom>
              <a:avLst/>
              <a:gdLst/>
              <a:ahLst/>
              <a:cxnLst/>
              <a:rect l="l" t="t" r="r" b="b"/>
              <a:pathLst>
                <a:path w="897" h="533" extrusionOk="0">
                  <a:moveTo>
                    <a:pt x="897" y="0"/>
                  </a:moveTo>
                  <a:lnTo>
                    <a:pt x="897" y="0"/>
                  </a:lnTo>
                  <a:cubicBezTo>
                    <a:pt x="897" y="0"/>
                    <a:pt x="462" y="169"/>
                    <a:pt x="253" y="310"/>
                  </a:cubicBezTo>
                  <a:cubicBezTo>
                    <a:pt x="182" y="351"/>
                    <a:pt x="84" y="435"/>
                    <a:pt x="0" y="533"/>
                  </a:cubicBezTo>
                  <a:cubicBezTo>
                    <a:pt x="155" y="449"/>
                    <a:pt x="307" y="378"/>
                    <a:pt x="324" y="378"/>
                  </a:cubicBezTo>
                  <a:lnTo>
                    <a:pt x="897" y="0"/>
                  </a:lnTo>
                  <a:close/>
                </a:path>
              </a:pathLst>
            </a:custGeom>
            <a:solidFill>
              <a:srgbClr val="000000">
                <a:alpha val="251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46"/>
            <p:cNvSpPr/>
            <p:nvPr/>
          </p:nvSpPr>
          <p:spPr>
            <a:xfrm>
              <a:off x="938458" y="4115347"/>
              <a:ext cx="196160" cy="102939"/>
            </a:xfrm>
            <a:custGeom>
              <a:avLst/>
              <a:gdLst/>
              <a:ahLst/>
              <a:cxnLst/>
              <a:rect l="l" t="t" r="r" b="b"/>
              <a:pathLst>
                <a:path w="1292" h="678" extrusionOk="0">
                  <a:moveTo>
                    <a:pt x="1292" y="0"/>
                  </a:moveTo>
                  <a:cubicBezTo>
                    <a:pt x="1289" y="1"/>
                    <a:pt x="1287" y="2"/>
                    <a:pt x="1285" y="3"/>
                  </a:cubicBezTo>
                  <a:lnTo>
                    <a:pt x="1285" y="3"/>
                  </a:lnTo>
                  <a:cubicBezTo>
                    <a:pt x="1288" y="2"/>
                    <a:pt x="1291" y="1"/>
                    <a:pt x="1292" y="0"/>
                  </a:cubicBezTo>
                  <a:close/>
                  <a:moveTo>
                    <a:pt x="1285" y="3"/>
                  </a:moveTo>
                  <a:lnTo>
                    <a:pt x="1285" y="3"/>
                  </a:lnTo>
                  <a:cubicBezTo>
                    <a:pt x="1209" y="33"/>
                    <a:pt x="603" y="242"/>
                    <a:pt x="1" y="658"/>
                  </a:cubicBezTo>
                  <a:cubicBezTo>
                    <a:pt x="38" y="674"/>
                    <a:pt x="71" y="677"/>
                    <a:pt x="93" y="677"/>
                  </a:cubicBezTo>
                  <a:cubicBezTo>
                    <a:pt x="113" y="677"/>
                    <a:pt x="125" y="674"/>
                    <a:pt x="125" y="674"/>
                  </a:cubicBezTo>
                  <a:cubicBezTo>
                    <a:pt x="125" y="674"/>
                    <a:pt x="644" y="270"/>
                    <a:pt x="1285" y="3"/>
                  </a:cubicBezTo>
                  <a:close/>
                </a:path>
              </a:pathLst>
            </a:custGeom>
            <a:solidFill>
              <a:srgbClr val="000000">
                <a:alpha val="251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46"/>
            <p:cNvSpPr/>
            <p:nvPr/>
          </p:nvSpPr>
          <p:spPr>
            <a:xfrm>
              <a:off x="976870" y="4042621"/>
              <a:ext cx="194187" cy="72877"/>
            </a:xfrm>
            <a:custGeom>
              <a:avLst/>
              <a:gdLst/>
              <a:ahLst/>
              <a:cxnLst/>
              <a:rect l="l" t="t" r="r" b="b"/>
              <a:pathLst>
                <a:path w="1279" h="480" extrusionOk="0">
                  <a:moveTo>
                    <a:pt x="1278" y="0"/>
                  </a:moveTo>
                  <a:cubicBezTo>
                    <a:pt x="1264" y="4"/>
                    <a:pt x="1249" y="8"/>
                    <a:pt x="1231" y="14"/>
                  </a:cubicBezTo>
                  <a:lnTo>
                    <a:pt x="1231" y="14"/>
                  </a:lnTo>
                  <a:cubicBezTo>
                    <a:pt x="1256" y="7"/>
                    <a:pt x="1272" y="3"/>
                    <a:pt x="1278" y="0"/>
                  </a:cubicBezTo>
                  <a:close/>
                  <a:moveTo>
                    <a:pt x="1231" y="14"/>
                  </a:moveTo>
                  <a:cubicBezTo>
                    <a:pt x="1099" y="49"/>
                    <a:pt x="723" y="147"/>
                    <a:pt x="378" y="267"/>
                  </a:cubicBezTo>
                  <a:cubicBezTo>
                    <a:pt x="240" y="311"/>
                    <a:pt x="112" y="365"/>
                    <a:pt x="0" y="395"/>
                  </a:cubicBezTo>
                  <a:cubicBezTo>
                    <a:pt x="14" y="449"/>
                    <a:pt x="58" y="479"/>
                    <a:pt x="58" y="479"/>
                  </a:cubicBezTo>
                  <a:cubicBezTo>
                    <a:pt x="58" y="479"/>
                    <a:pt x="907" y="111"/>
                    <a:pt x="1231" y="14"/>
                  </a:cubicBezTo>
                  <a:close/>
                </a:path>
              </a:pathLst>
            </a:custGeom>
            <a:solidFill>
              <a:srgbClr val="000000">
                <a:alpha val="251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46"/>
            <p:cNvSpPr/>
            <p:nvPr/>
          </p:nvSpPr>
          <p:spPr>
            <a:xfrm>
              <a:off x="908851" y="4516018"/>
              <a:ext cx="110682" cy="633422"/>
            </a:xfrm>
            <a:custGeom>
              <a:avLst/>
              <a:gdLst/>
              <a:ahLst/>
              <a:cxnLst/>
              <a:rect l="l" t="t" r="r" b="b"/>
              <a:pathLst>
                <a:path w="729" h="4172" extrusionOk="0">
                  <a:moveTo>
                    <a:pt x="266" y="1"/>
                  </a:moveTo>
                  <a:cubicBezTo>
                    <a:pt x="0" y="871"/>
                    <a:pt x="98" y="2796"/>
                    <a:pt x="223" y="4171"/>
                  </a:cubicBezTo>
                  <a:lnTo>
                    <a:pt x="728" y="4171"/>
                  </a:lnTo>
                  <a:cubicBezTo>
                    <a:pt x="391" y="2388"/>
                    <a:pt x="266" y="1"/>
                    <a:pt x="266" y="1"/>
                  </a:cubicBezTo>
                  <a:close/>
                </a:path>
              </a:pathLst>
            </a:custGeom>
            <a:solidFill>
              <a:srgbClr val="000000">
                <a:alpha val="251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46"/>
            <p:cNvSpPr/>
            <p:nvPr/>
          </p:nvSpPr>
          <p:spPr>
            <a:xfrm>
              <a:off x="601411" y="2609676"/>
              <a:ext cx="307299" cy="405531"/>
            </a:xfrm>
            <a:custGeom>
              <a:avLst/>
              <a:gdLst/>
              <a:ahLst/>
              <a:cxnLst/>
              <a:rect l="l" t="t" r="r" b="b"/>
              <a:pathLst>
                <a:path w="2024" h="2671" extrusionOk="0">
                  <a:moveTo>
                    <a:pt x="2024" y="0"/>
                  </a:moveTo>
                  <a:cubicBezTo>
                    <a:pt x="1983" y="0"/>
                    <a:pt x="1926" y="14"/>
                    <a:pt x="1869" y="14"/>
                  </a:cubicBezTo>
                  <a:cubicBezTo>
                    <a:pt x="1828" y="27"/>
                    <a:pt x="1757" y="44"/>
                    <a:pt x="1700" y="57"/>
                  </a:cubicBezTo>
                  <a:cubicBezTo>
                    <a:pt x="1380" y="128"/>
                    <a:pt x="1056" y="226"/>
                    <a:pt x="817" y="381"/>
                  </a:cubicBezTo>
                  <a:cubicBezTo>
                    <a:pt x="240" y="772"/>
                    <a:pt x="45" y="1392"/>
                    <a:pt x="14" y="2050"/>
                  </a:cubicBezTo>
                  <a:cubicBezTo>
                    <a:pt x="1" y="2151"/>
                    <a:pt x="1" y="2262"/>
                    <a:pt x="1" y="2373"/>
                  </a:cubicBezTo>
                  <a:cubicBezTo>
                    <a:pt x="14" y="2488"/>
                    <a:pt x="14" y="2572"/>
                    <a:pt x="14" y="2670"/>
                  </a:cubicBezTo>
                  <a:cubicBezTo>
                    <a:pt x="156" y="2502"/>
                    <a:pt x="382" y="2276"/>
                    <a:pt x="648" y="2067"/>
                  </a:cubicBezTo>
                  <a:cubicBezTo>
                    <a:pt x="1140" y="1686"/>
                    <a:pt x="1842" y="550"/>
                    <a:pt x="2024" y="0"/>
                  </a:cubicBezTo>
                  <a:close/>
                </a:path>
              </a:pathLst>
            </a:custGeom>
            <a:solidFill>
              <a:srgbClr val="00B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46"/>
            <p:cNvSpPr/>
            <p:nvPr/>
          </p:nvSpPr>
          <p:spPr>
            <a:xfrm>
              <a:off x="874538" y="2218877"/>
              <a:ext cx="475674" cy="487213"/>
            </a:xfrm>
            <a:custGeom>
              <a:avLst/>
              <a:gdLst/>
              <a:ahLst/>
              <a:cxnLst/>
              <a:rect l="l" t="t" r="r" b="b"/>
              <a:pathLst>
                <a:path w="3133" h="3209" extrusionOk="0">
                  <a:moveTo>
                    <a:pt x="1544" y="0"/>
                  </a:moveTo>
                  <a:lnTo>
                    <a:pt x="169" y="58"/>
                  </a:lnTo>
                  <a:lnTo>
                    <a:pt x="57" y="58"/>
                  </a:lnTo>
                  <a:cubicBezTo>
                    <a:pt x="57" y="58"/>
                    <a:pt x="41" y="213"/>
                    <a:pt x="27" y="422"/>
                  </a:cubicBezTo>
                  <a:cubicBezTo>
                    <a:pt x="14" y="745"/>
                    <a:pt x="0" y="1251"/>
                    <a:pt x="57" y="1602"/>
                  </a:cubicBezTo>
                  <a:cubicBezTo>
                    <a:pt x="125" y="1969"/>
                    <a:pt x="310" y="2347"/>
                    <a:pt x="519" y="2630"/>
                  </a:cubicBezTo>
                  <a:cubicBezTo>
                    <a:pt x="631" y="2782"/>
                    <a:pt x="745" y="2910"/>
                    <a:pt x="870" y="2994"/>
                  </a:cubicBezTo>
                  <a:cubicBezTo>
                    <a:pt x="1127" y="3180"/>
                    <a:pt x="1278" y="3208"/>
                    <a:pt x="1346" y="3208"/>
                  </a:cubicBezTo>
                  <a:cubicBezTo>
                    <a:pt x="1375" y="3208"/>
                    <a:pt x="1389" y="3203"/>
                    <a:pt x="1389" y="3203"/>
                  </a:cubicBezTo>
                  <a:lnTo>
                    <a:pt x="1743" y="3203"/>
                  </a:lnTo>
                  <a:cubicBezTo>
                    <a:pt x="1743" y="3203"/>
                    <a:pt x="1758" y="3208"/>
                    <a:pt x="1790" y="3208"/>
                  </a:cubicBezTo>
                  <a:cubicBezTo>
                    <a:pt x="1862" y="3208"/>
                    <a:pt x="2021" y="3180"/>
                    <a:pt x="2276" y="2994"/>
                  </a:cubicBezTo>
                  <a:cubicBezTo>
                    <a:pt x="2387" y="2910"/>
                    <a:pt x="2515" y="2782"/>
                    <a:pt x="2627" y="2630"/>
                  </a:cubicBezTo>
                  <a:cubicBezTo>
                    <a:pt x="2839" y="2347"/>
                    <a:pt x="3007" y="1969"/>
                    <a:pt x="3075" y="1602"/>
                  </a:cubicBezTo>
                  <a:cubicBezTo>
                    <a:pt x="3132" y="1308"/>
                    <a:pt x="3132" y="927"/>
                    <a:pt x="3119" y="607"/>
                  </a:cubicBezTo>
                  <a:cubicBezTo>
                    <a:pt x="3105" y="297"/>
                    <a:pt x="3075" y="58"/>
                    <a:pt x="3075" y="58"/>
                  </a:cubicBezTo>
                  <a:lnTo>
                    <a:pt x="2964" y="58"/>
                  </a:lnTo>
                  <a:lnTo>
                    <a:pt x="1602" y="0"/>
                  </a:lnTo>
                  <a:close/>
                </a:path>
              </a:pathLst>
            </a:custGeom>
            <a:solidFill>
              <a:srgbClr val="F67A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46"/>
            <p:cNvSpPr/>
            <p:nvPr/>
          </p:nvSpPr>
          <p:spPr>
            <a:xfrm>
              <a:off x="872413" y="2221458"/>
              <a:ext cx="477799" cy="396724"/>
            </a:xfrm>
            <a:custGeom>
              <a:avLst/>
              <a:gdLst/>
              <a:ahLst/>
              <a:cxnLst/>
              <a:rect l="l" t="t" r="r" b="b"/>
              <a:pathLst>
                <a:path w="3147" h="2613" extrusionOk="0">
                  <a:moveTo>
                    <a:pt x="1504" y="0"/>
                  </a:moveTo>
                  <a:lnTo>
                    <a:pt x="183" y="54"/>
                  </a:lnTo>
                  <a:lnTo>
                    <a:pt x="183" y="41"/>
                  </a:lnTo>
                  <a:lnTo>
                    <a:pt x="71" y="41"/>
                  </a:lnTo>
                  <a:lnTo>
                    <a:pt x="71" y="67"/>
                  </a:lnTo>
                  <a:lnTo>
                    <a:pt x="28" y="67"/>
                  </a:lnTo>
                  <a:cubicBezTo>
                    <a:pt x="28" y="67"/>
                    <a:pt x="14" y="209"/>
                    <a:pt x="1" y="421"/>
                  </a:cubicBezTo>
                  <a:lnTo>
                    <a:pt x="41" y="421"/>
                  </a:lnTo>
                  <a:cubicBezTo>
                    <a:pt x="28" y="742"/>
                    <a:pt x="14" y="1234"/>
                    <a:pt x="71" y="1585"/>
                  </a:cubicBezTo>
                  <a:cubicBezTo>
                    <a:pt x="139" y="1952"/>
                    <a:pt x="324" y="2330"/>
                    <a:pt x="533" y="2613"/>
                  </a:cubicBezTo>
                  <a:cubicBezTo>
                    <a:pt x="688" y="2191"/>
                    <a:pt x="533" y="1642"/>
                    <a:pt x="392" y="1123"/>
                  </a:cubicBezTo>
                  <a:cubicBezTo>
                    <a:pt x="338" y="870"/>
                    <a:pt x="281" y="617"/>
                    <a:pt x="240" y="405"/>
                  </a:cubicBezTo>
                  <a:cubicBezTo>
                    <a:pt x="476" y="387"/>
                    <a:pt x="740" y="375"/>
                    <a:pt x="1022" y="375"/>
                  </a:cubicBezTo>
                  <a:cubicBezTo>
                    <a:pt x="1595" y="375"/>
                    <a:pt x="2245" y="424"/>
                    <a:pt x="2893" y="573"/>
                  </a:cubicBezTo>
                  <a:cubicBezTo>
                    <a:pt x="2866" y="742"/>
                    <a:pt x="2823" y="941"/>
                    <a:pt x="2769" y="1123"/>
                  </a:cubicBezTo>
                  <a:cubicBezTo>
                    <a:pt x="2627" y="1642"/>
                    <a:pt x="2472" y="2191"/>
                    <a:pt x="2641" y="2613"/>
                  </a:cubicBezTo>
                  <a:cubicBezTo>
                    <a:pt x="2853" y="2330"/>
                    <a:pt x="3021" y="1952"/>
                    <a:pt x="3089" y="1585"/>
                  </a:cubicBezTo>
                  <a:cubicBezTo>
                    <a:pt x="3146" y="1291"/>
                    <a:pt x="3146" y="910"/>
                    <a:pt x="3133" y="590"/>
                  </a:cubicBezTo>
                  <a:cubicBezTo>
                    <a:pt x="3119" y="280"/>
                    <a:pt x="3089" y="41"/>
                    <a:pt x="3089" y="41"/>
                  </a:cubicBezTo>
                  <a:lnTo>
                    <a:pt x="2978" y="41"/>
                  </a:lnTo>
                  <a:lnTo>
                    <a:pt x="2978" y="67"/>
                  </a:lnTo>
                  <a:lnTo>
                    <a:pt x="1558" y="0"/>
                  </a:lnTo>
                  <a:close/>
                </a:path>
              </a:pathLst>
            </a:custGeom>
            <a:solidFill>
              <a:srgbClr val="000000">
                <a:alpha val="251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46"/>
            <p:cNvSpPr/>
            <p:nvPr/>
          </p:nvSpPr>
          <p:spPr>
            <a:xfrm>
              <a:off x="819273" y="2195799"/>
              <a:ext cx="134215" cy="392169"/>
            </a:xfrm>
            <a:custGeom>
              <a:avLst/>
              <a:gdLst/>
              <a:ahLst/>
              <a:cxnLst/>
              <a:rect l="l" t="t" r="r" b="b"/>
              <a:pathLst>
                <a:path w="884" h="2583" extrusionOk="0">
                  <a:moveTo>
                    <a:pt x="546" y="0"/>
                  </a:moveTo>
                  <a:lnTo>
                    <a:pt x="84" y="338"/>
                  </a:lnTo>
                  <a:cubicBezTo>
                    <a:pt x="84" y="338"/>
                    <a:pt x="0" y="897"/>
                    <a:pt x="111" y="1403"/>
                  </a:cubicBezTo>
                  <a:cubicBezTo>
                    <a:pt x="236" y="1909"/>
                    <a:pt x="378" y="2512"/>
                    <a:pt x="378" y="2512"/>
                  </a:cubicBezTo>
                  <a:lnTo>
                    <a:pt x="506" y="2583"/>
                  </a:lnTo>
                  <a:cubicBezTo>
                    <a:pt x="573" y="2556"/>
                    <a:pt x="631" y="2529"/>
                    <a:pt x="674" y="2499"/>
                  </a:cubicBezTo>
                  <a:cubicBezTo>
                    <a:pt x="883" y="2303"/>
                    <a:pt x="701" y="1922"/>
                    <a:pt x="590" y="1265"/>
                  </a:cubicBezTo>
                  <a:cubicBezTo>
                    <a:pt x="519" y="911"/>
                    <a:pt x="506" y="631"/>
                    <a:pt x="506" y="422"/>
                  </a:cubicBezTo>
                  <a:cubicBezTo>
                    <a:pt x="506" y="152"/>
                    <a:pt x="533" y="14"/>
                    <a:pt x="546"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46"/>
            <p:cNvSpPr/>
            <p:nvPr/>
          </p:nvSpPr>
          <p:spPr>
            <a:xfrm>
              <a:off x="819273" y="2195799"/>
              <a:ext cx="102483" cy="392169"/>
            </a:xfrm>
            <a:custGeom>
              <a:avLst/>
              <a:gdLst/>
              <a:ahLst/>
              <a:cxnLst/>
              <a:rect l="l" t="t" r="r" b="b"/>
              <a:pathLst>
                <a:path w="675" h="2583" extrusionOk="0">
                  <a:moveTo>
                    <a:pt x="546" y="0"/>
                  </a:moveTo>
                  <a:lnTo>
                    <a:pt x="84" y="338"/>
                  </a:lnTo>
                  <a:cubicBezTo>
                    <a:pt x="84" y="338"/>
                    <a:pt x="0" y="897"/>
                    <a:pt x="111" y="1403"/>
                  </a:cubicBezTo>
                  <a:cubicBezTo>
                    <a:pt x="236" y="1909"/>
                    <a:pt x="378" y="2512"/>
                    <a:pt x="378" y="2512"/>
                  </a:cubicBezTo>
                  <a:lnTo>
                    <a:pt x="506" y="2583"/>
                  </a:lnTo>
                  <a:cubicBezTo>
                    <a:pt x="573" y="2556"/>
                    <a:pt x="631" y="2529"/>
                    <a:pt x="674" y="2499"/>
                  </a:cubicBezTo>
                  <a:cubicBezTo>
                    <a:pt x="674" y="2317"/>
                    <a:pt x="631" y="2064"/>
                    <a:pt x="519" y="1784"/>
                  </a:cubicBezTo>
                  <a:cubicBezTo>
                    <a:pt x="293" y="1234"/>
                    <a:pt x="280" y="715"/>
                    <a:pt x="307" y="604"/>
                  </a:cubicBezTo>
                  <a:cubicBezTo>
                    <a:pt x="307" y="533"/>
                    <a:pt x="405" y="462"/>
                    <a:pt x="506" y="422"/>
                  </a:cubicBezTo>
                  <a:cubicBezTo>
                    <a:pt x="506" y="152"/>
                    <a:pt x="533" y="14"/>
                    <a:pt x="546" y="0"/>
                  </a:cubicBezTo>
                  <a:close/>
                </a:path>
              </a:pathLst>
            </a:custGeom>
            <a:solidFill>
              <a:srgbClr val="000000">
                <a:alpha val="16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46"/>
            <p:cNvSpPr/>
            <p:nvPr/>
          </p:nvSpPr>
          <p:spPr>
            <a:xfrm>
              <a:off x="1279916" y="2195799"/>
              <a:ext cx="136341" cy="392169"/>
            </a:xfrm>
            <a:custGeom>
              <a:avLst/>
              <a:gdLst/>
              <a:ahLst/>
              <a:cxnLst/>
              <a:rect l="l" t="t" r="r" b="b"/>
              <a:pathLst>
                <a:path w="898" h="2583" extrusionOk="0">
                  <a:moveTo>
                    <a:pt x="351" y="0"/>
                  </a:moveTo>
                  <a:cubicBezTo>
                    <a:pt x="364" y="14"/>
                    <a:pt x="391" y="152"/>
                    <a:pt x="391" y="422"/>
                  </a:cubicBezTo>
                  <a:cubicBezTo>
                    <a:pt x="391" y="631"/>
                    <a:pt x="378" y="911"/>
                    <a:pt x="307" y="1265"/>
                  </a:cubicBezTo>
                  <a:cubicBezTo>
                    <a:pt x="196" y="1922"/>
                    <a:pt x="0" y="2303"/>
                    <a:pt x="223" y="2499"/>
                  </a:cubicBezTo>
                  <a:cubicBezTo>
                    <a:pt x="267" y="2529"/>
                    <a:pt x="321" y="2556"/>
                    <a:pt x="391" y="2583"/>
                  </a:cubicBezTo>
                  <a:lnTo>
                    <a:pt x="520" y="2512"/>
                  </a:lnTo>
                  <a:cubicBezTo>
                    <a:pt x="520" y="2512"/>
                    <a:pt x="658" y="1909"/>
                    <a:pt x="786" y="1403"/>
                  </a:cubicBezTo>
                  <a:cubicBezTo>
                    <a:pt x="897" y="897"/>
                    <a:pt x="813" y="338"/>
                    <a:pt x="813" y="338"/>
                  </a:cubicBezTo>
                  <a:lnTo>
                    <a:pt x="351"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46"/>
            <p:cNvSpPr/>
            <p:nvPr/>
          </p:nvSpPr>
          <p:spPr>
            <a:xfrm>
              <a:off x="1313622" y="2195799"/>
              <a:ext cx="102635" cy="392169"/>
            </a:xfrm>
            <a:custGeom>
              <a:avLst/>
              <a:gdLst/>
              <a:ahLst/>
              <a:cxnLst/>
              <a:rect l="l" t="t" r="r" b="b"/>
              <a:pathLst>
                <a:path w="676" h="2583" extrusionOk="0">
                  <a:moveTo>
                    <a:pt x="129" y="0"/>
                  </a:moveTo>
                  <a:cubicBezTo>
                    <a:pt x="142" y="14"/>
                    <a:pt x="169" y="152"/>
                    <a:pt x="169" y="422"/>
                  </a:cubicBezTo>
                  <a:cubicBezTo>
                    <a:pt x="254" y="462"/>
                    <a:pt x="351" y="533"/>
                    <a:pt x="368" y="604"/>
                  </a:cubicBezTo>
                  <a:cubicBezTo>
                    <a:pt x="395" y="715"/>
                    <a:pt x="382" y="1234"/>
                    <a:pt x="156" y="1784"/>
                  </a:cubicBezTo>
                  <a:cubicBezTo>
                    <a:pt x="31" y="2064"/>
                    <a:pt x="1" y="2317"/>
                    <a:pt x="1" y="2499"/>
                  </a:cubicBezTo>
                  <a:cubicBezTo>
                    <a:pt x="45" y="2529"/>
                    <a:pt x="99" y="2556"/>
                    <a:pt x="169" y="2583"/>
                  </a:cubicBezTo>
                  <a:lnTo>
                    <a:pt x="298" y="2512"/>
                  </a:lnTo>
                  <a:cubicBezTo>
                    <a:pt x="298" y="2512"/>
                    <a:pt x="436" y="1909"/>
                    <a:pt x="564" y="1403"/>
                  </a:cubicBezTo>
                  <a:cubicBezTo>
                    <a:pt x="675" y="897"/>
                    <a:pt x="591" y="338"/>
                    <a:pt x="591" y="338"/>
                  </a:cubicBezTo>
                  <a:lnTo>
                    <a:pt x="129" y="0"/>
                  </a:lnTo>
                  <a:close/>
                </a:path>
              </a:pathLst>
            </a:custGeom>
            <a:solidFill>
              <a:srgbClr val="000000">
                <a:alpha val="16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46"/>
            <p:cNvSpPr/>
            <p:nvPr/>
          </p:nvSpPr>
          <p:spPr>
            <a:xfrm>
              <a:off x="812593" y="1932683"/>
              <a:ext cx="610192" cy="671530"/>
            </a:xfrm>
            <a:custGeom>
              <a:avLst/>
              <a:gdLst/>
              <a:ahLst/>
              <a:cxnLst/>
              <a:rect l="l" t="t" r="r" b="b"/>
              <a:pathLst>
                <a:path w="4019" h="4423" extrusionOk="0">
                  <a:moveTo>
                    <a:pt x="1901" y="1"/>
                  </a:moveTo>
                  <a:cubicBezTo>
                    <a:pt x="1868" y="1"/>
                    <a:pt x="1819" y="4"/>
                    <a:pt x="1757" y="17"/>
                  </a:cubicBezTo>
                  <a:cubicBezTo>
                    <a:pt x="1602" y="31"/>
                    <a:pt x="1376" y="88"/>
                    <a:pt x="1123" y="200"/>
                  </a:cubicBezTo>
                  <a:cubicBezTo>
                    <a:pt x="830" y="341"/>
                    <a:pt x="519" y="580"/>
                    <a:pt x="297" y="988"/>
                  </a:cubicBezTo>
                  <a:cubicBezTo>
                    <a:pt x="142" y="1241"/>
                    <a:pt x="71" y="1521"/>
                    <a:pt x="27" y="1787"/>
                  </a:cubicBezTo>
                  <a:cubicBezTo>
                    <a:pt x="0" y="2071"/>
                    <a:pt x="0" y="2337"/>
                    <a:pt x="27" y="2559"/>
                  </a:cubicBezTo>
                  <a:cubicBezTo>
                    <a:pt x="27" y="2559"/>
                    <a:pt x="58" y="2674"/>
                    <a:pt x="71" y="2812"/>
                  </a:cubicBezTo>
                  <a:cubicBezTo>
                    <a:pt x="71" y="2940"/>
                    <a:pt x="85" y="3082"/>
                    <a:pt x="71" y="3220"/>
                  </a:cubicBezTo>
                  <a:cubicBezTo>
                    <a:pt x="44" y="3544"/>
                    <a:pt x="253" y="3841"/>
                    <a:pt x="240" y="3965"/>
                  </a:cubicBezTo>
                  <a:cubicBezTo>
                    <a:pt x="240" y="4077"/>
                    <a:pt x="182" y="4178"/>
                    <a:pt x="196" y="4316"/>
                  </a:cubicBezTo>
                  <a:cubicBezTo>
                    <a:pt x="211" y="4387"/>
                    <a:pt x="274" y="4422"/>
                    <a:pt x="348" y="4422"/>
                  </a:cubicBezTo>
                  <a:cubicBezTo>
                    <a:pt x="422" y="4422"/>
                    <a:pt x="506" y="4387"/>
                    <a:pt x="563" y="4316"/>
                  </a:cubicBezTo>
                  <a:cubicBezTo>
                    <a:pt x="661" y="4191"/>
                    <a:pt x="479" y="3672"/>
                    <a:pt x="351" y="3234"/>
                  </a:cubicBezTo>
                  <a:cubicBezTo>
                    <a:pt x="310" y="3109"/>
                    <a:pt x="280" y="2981"/>
                    <a:pt x="267" y="2870"/>
                  </a:cubicBezTo>
                  <a:cubicBezTo>
                    <a:pt x="240" y="2559"/>
                    <a:pt x="253" y="2293"/>
                    <a:pt x="267" y="2209"/>
                  </a:cubicBezTo>
                  <a:cubicBezTo>
                    <a:pt x="267" y="2209"/>
                    <a:pt x="351" y="2155"/>
                    <a:pt x="519" y="2098"/>
                  </a:cubicBezTo>
                  <a:cubicBezTo>
                    <a:pt x="661" y="2040"/>
                    <a:pt x="857" y="1986"/>
                    <a:pt x="1109" y="1943"/>
                  </a:cubicBezTo>
                  <a:cubicBezTo>
                    <a:pt x="1265" y="1929"/>
                    <a:pt x="1433" y="1902"/>
                    <a:pt x="1615" y="1902"/>
                  </a:cubicBezTo>
                  <a:lnTo>
                    <a:pt x="2387" y="1902"/>
                  </a:lnTo>
                  <a:cubicBezTo>
                    <a:pt x="2586" y="1902"/>
                    <a:pt x="2755" y="1929"/>
                    <a:pt x="2910" y="1943"/>
                  </a:cubicBezTo>
                  <a:cubicBezTo>
                    <a:pt x="3163" y="1986"/>
                    <a:pt x="3358" y="2040"/>
                    <a:pt x="3500" y="2098"/>
                  </a:cubicBezTo>
                  <a:cubicBezTo>
                    <a:pt x="3651" y="2155"/>
                    <a:pt x="3753" y="2209"/>
                    <a:pt x="3753" y="2209"/>
                  </a:cubicBezTo>
                  <a:cubicBezTo>
                    <a:pt x="3766" y="2293"/>
                    <a:pt x="3780" y="2559"/>
                    <a:pt x="3736" y="2856"/>
                  </a:cubicBezTo>
                  <a:cubicBezTo>
                    <a:pt x="3722" y="2981"/>
                    <a:pt x="3709" y="3109"/>
                    <a:pt x="3668" y="3234"/>
                  </a:cubicBezTo>
                  <a:cubicBezTo>
                    <a:pt x="3540" y="3672"/>
                    <a:pt x="3358" y="4191"/>
                    <a:pt x="3456" y="4316"/>
                  </a:cubicBezTo>
                  <a:cubicBezTo>
                    <a:pt x="3512" y="4387"/>
                    <a:pt x="3596" y="4422"/>
                    <a:pt x="3670" y="4422"/>
                  </a:cubicBezTo>
                  <a:cubicBezTo>
                    <a:pt x="3743" y="4422"/>
                    <a:pt x="3807" y="4387"/>
                    <a:pt x="3820" y="4316"/>
                  </a:cubicBezTo>
                  <a:cubicBezTo>
                    <a:pt x="3837" y="4178"/>
                    <a:pt x="3780" y="4077"/>
                    <a:pt x="3780" y="3965"/>
                  </a:cubicBezTo>
                  <a:cubicBezTo>
                    <a:pt x="3766" y="3841"/>
                    <a:pt x="3975" y="3544"/>
                    <a:pt x="3948" y="3220"/>
                  </a:cubicBezTo>
                  <a:cubicBezTo>
                    <a:pt x="3935" y="3065"/>
                    <a:pt x="3948" y="2927"/>
                    <a:pt x="3948" y="2812"/>
                  </a:cubicBezTo>
                  <a:cubicBezTo>
                    <a:pt x="3962" y="2661"/>
                    <a:pt x="3989" y="2559"/>
                    <a:pt x="3989" y="2559"/>
                  </a:cubicBezTo>
                  <a:cubicBezTo>
                    <a:pt x="4005" y="2337"/>
                    <a:pt x="4019" y="2071"/>
                    <a:pt x="3975" y="1801"/>
                  </a:cubicBezTo>
                  <a:cubicBezTo>
                    <a:pt x="3948" y="1521"/>
                    <a:pt x="3864" y="1255"/>
                    <a:pt x="3722" y="988"/>
                  </a:cubicBezTo>
                  <a:cubicBezTo>
                    <a:pt x="3500" y="580"/>
                    <a:pt x="3190" y="341"/>
                    <a:pt x="2893" y="200"/>
                  </a:cubicBezTo>
                  <a:cubicBezTo>
                    <a:pt x="2640" y="88"/>
                    <a:pt x="2418" y="31"/>
                    <a:pt x="2262" y="17"/>
                  </a:cubicBezTo>
                  <a:cubicBezTo>
                    <a:pt x="2198" y="4"/>
                    <a:pt x="2150" y="1"/>
                    <a:pt x="2117" y="1"/>
                  </a:cubicBezTo>
                  <a:cubicBezTo>
                    <a:pt x="2084" y="1"/>
                    <a:pt x="2067" y="4"/>
                    <a:pt x="2067" y="4"/>
                  </a:cubicBezTo>
                  <a:lnTo>
                    <a:pt x="1952" y="4"/>
                  </a:lnTo>
                  <a:cubicBezTo>
                    <a:pt x="1952" y="4"/>
                    <a:pt x="1935" y="1"/>
                    <a:pt x="1901" y="1"/>
                  </a:cubicBezTo>
                  <a:close/>
                </a:path>
              </a:pathLst>
            </a:custGeom>
            <a:solidFill>
              <a:srgbClr val="E33B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46"/>
            <p:cNvSpPr/>
            <p:nvPr/>
          </p:nvSpPr>
          <p:spPr>
            <a:xfrm>
              <a:off x="1251676" y="1962897"/>
              <a:ext cx="173234" cy="641317"/>
            </a:xfrm>
            <a:custGeom>
              <a:avLst/>
              <a:gdLst/>
              <a:ahLst/>
              <a:cxnLst/>
              <a:rect l="l" t="t" r="r" b="b"/>
              <a:pathLst>
                <a:path w="1141" h="4224" extrusionOk="0">
                  <a:moveTo>
                    <a:pt x="1" y="1"/>
                  </a:moveTo>
                  <a:lnTo>
                    <a:pt x="1" y="1"/>
                  </a:lnTo>
                  <a:cubicBezTo>
                    <a:pt x="271" y="297"/>
                    <a:pt x="577" y="874"/>
                    <a:pt x="608" y="1899"/>
                  </a:cubicBezTo>
                  <a:cubicBezTo>
                    <a:pt x="759" y="1956"/>
                    <a:pt x="861" y="2010"/>
                    <a:pt x="861" y="2010"/>
                  </a:cubicBezTo>
                  <a:cubicBezTo>
                    <a:pt x="874" y="2138"/>
                    <a:pt x="901" y="2600"/>
                    <a:pt x="776" y="3035"/>
                  </a:cubicBezTo>
                  <a:cubicBezTo>
                    <a:pt x="648" y="3473"/>
                    <a:pt x="466" y="3992"/>
                    <a:pt x="564" y="4117"/>
                  </a:cubicBezTo>
                  <a:cubicBezTo>
                    <a:pt x="620" y="4188"/>
                    <a:pt x="704" y="4223"/>
                    <a:pt x="778" y="4223"/>
                  </a:cubicBezTo>
                  <a:cubicBezTo>
                    <a:pt x="851" y="4223"/>
                    <a:pt x="915" y="4188"/>
                    <a:pt x="928" y="4117"/>
                  </a:cubicBezTo>
                  <a:cubicBezTo>
                    <a:pt x="945" y="3979"/>
                    <a:pt x="888" y="3878"/>
                    <a:pt x="888" y="3766"/>
                  </a:cubicBezTo>
                  <a:cubicBezTo>
                    <a:pt x="874" y="3642"/>
                    <a:pt x="1083" y="3345"/>
                    <a:pt x="1056" y="3021"/>
                  </a:cubicBezTo>
                  <a:cubicBezTo>
                    <a:pt x="1029" y="2684"/>
                    <a:pt x="1097" y="2360"/>
                    <a:pt x="1097" y="2360"/>
                  </a:cubicBezTo>
                  <a:cubicBezTo>
                    <a:pt x="1140" y="1912"/>
                    <a:pt x="1127" y="1322"/>
                    <a:pt x="830" y="789"/>
                  </a:cubicBezTo>
                  <a:cubicBezTo>
                    <a:pt x="608" y="381"/>
                    <a:pt x="298" y="142"/>
                    <a:pt x="1" y="1"/>
                  </a:cubicBezTo>
                  <a:close/>
                </a:path>
              </a:pathLst>
            </a:custGeom>
            <a:solidFill>
              <a:srgbClr val="000000">
                <a:alpha val="251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46"/>
            <p:cNvSpPr/>
            <p:nvPr/>
          </p:nvSpPr>
          <p:spPr>
            <a:xfrm>
              <a:off x="810467" y="1962897"/>
              <a:ext cx="172627" cy="641317"/>
            </a:xfrm>
            <a:custGeom>
              <a:avLst/>
              <a:gdLst/>
              <a:ahLst/>
              <a:cxnLst/>
              <a:rect l="l" t="t" r="r" b="b"/>
              <a:pathLst>
                <a:path w="1137" h="4224" extrusionOk="0">
                  <a:moveTo>
                    <a:pt x="1137" y="1"/>
                  </a:moveTo>
                  <a:lnTo>
                    <a:pt x="1137" y="1"/>
                  </a:lnTo>
                  <a:cubicBezTo>
                    <a:pt x="844" y="142"/>
                    <a:pt x="533" y="381"/>
                    <a:pt x="311" y="789"/>
                  </a:cubicBezTo>
                  <a:cubicBezTo>
                    <a:pt x="14" y="1322"/>
                    <a:pt x="1" y="1912"/>
                    <a:pt x="41" y="2360"/>
                  </a:cubicBezTo>
                  <a:cubicBezTo>
                    <a:pt x="41" y="2360"/>
                    <a:pt x="112" y="2684"/>
                    <a:pt x="85" y="3021"/>
                  </a:cubicBezTo>
                  <a:cubicBezTo>
                    <a:pt x="58" y="3345"/>
                    <a:pt x="267" y="3642"/>
                    <a:pt x="254" y="3766"/>
                  </a:cubicBezTo>
                  <a:cubicBezTo>
                    <a:pt x="254" y="3878"/>
                    <a:pt x="196" y="3979"/>
                    <a:pt x="210" y="4117"/>
                  </a:cubicBezTo>
                  <a:cubicBezTo>
                    <a:pt x="225" y="4188"/>
                    <a:pt x="288" y="4223"/>
                    <a:pt x="362" y="4223"/>
                  </a:cubicBezTo>
                  <a:cubicBezTo>
                    <a:pt x="436" y="4223"/>
                    <a:pt x="520" y="4188"/>
                    <a:pt x="577" y="4117"/>
                  </a:cubicBezTo>
                  <a:cubicBezTo>
                    <a:pt x="675" y="3992"/>
                    <a:pt x="493" y="3473"/>
                    <a:pt x="365" y="3035"/>
                  </a:cubicBezTo>
                  <a:cubicBezTo>
                    <a:pt x="240" y="2600"/>
                    <a:pt x="267" y="2138"/>
                    <a:pt x="281" y="2010"/>
                  </a:cubicBezTo>
                  <a:cubicBezTo>
                    <a:pt x="281" y="2010"/>
                    <a:pt x="365" y="1956"/>
                    <a:pt x="533" y="1899"/>
                  </a:cubicBezTo>
                  <a:cubicBezTo>
                    <a:pt x="547" y="874"/>
                    <a:pt x="871" y="297"/>
                    <a:pt x="1137" y="1"/>
                  </a:cubicBezTo>
                  <a:close/>
                </a:path>
              </a:pathLst>
            </a:custGeom>
            <a:solidFill>
              <a:srgbClr val="000000">
                <a:alpha val="251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46"/>
            <p:cNvSpPr/>
            <p:nvPr/>
          </p:nvSpPr>
          <p:spPr>
            <a:xfrm>
              <a:off x="1079201" y="1932683"/>
              <a:ext cx="76976" cy="288927"/>
            </a:xfrm>
            <a:custGeom>
              <a:avLst/>
              <a:gdLst/>
              <a:ahLst/>
              <a:cxnLst/>
              <a:rect l="l" t="t" r="r" b="b"/>
              <a:pathLst>
                <a:path w="507" h="1903" extrusionOk="0">
                  <a:moveTo>
                    <a:pt x="145" y="1"/>
                  </a:moveTo>
                  <a:cubicBezTo>
                    <a:pt x="112" y="1"/>
                    <a:pt x="63" y="4"/>
                    <a:pt x="1" y="17"/>
                  </a:cubicBezTo>
                  <a:lnTo>
                    <a:pt x="1" y="1902"/>
                  </a:lnTo>
                  <a:lnTo>
                    <a:pt x="506" y="1902"/>
                  </a:lnTo>
                  <a:lnTo>
                    <a:pt x="506" y="17"/>
                  </a:lnTo>
                  <a:cubicBezTo>
                    <a:pt x="442" y="4"/>
                    <a:pt x="394" y="1"/>
                    <a:pt x="361" y="1"/>
                  </a:cubicBezTo>
                  <a:cubicBezTo>
                    <a:pt x="328" y="1"/>
                    <a:pt x="311" y="4"/>
                    <a:pt x="311" y="4"/>
                  </a:cubicBezTo>
                  <a:lnTo>
                    <a:pt x="196" y="4"/>
                  </a:lnTo>
                  <a:cubicBezTo>
                    <a:pt x="196" y="4"/>
                    <a:pt x="179" y="1"/>
                    <a:pt x="145"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46"/>
            <p:cNvSpPr/>
            <p:nvPr/>
          </p:nvSpPr>
          <p:spPr>
            <a:xfrm>
              <a:off x="782835" y="2152832"/>
              <a:ext cx="667735" cy="548399"/>
            </a:xfrm>
            <a:custGeom>
              <a:avLst/>
              <a:gdLst/>
              <a:ahLst/>
              <a:cxnLst/>
              <a:rect l="l" t="t" r="r" b="b"/>
              <a:pathLst>
                <a:path w="4398" h="3612" extrusionOk="0">
                  <a:moveTo>
                    <a:pt x="2135" y="226"/>
                  </a:moveTo>
                  <a:lnTo>
                    <a:pt x="2135" y="351"/>
                  </a:lnTo>
                  <a:cubicBezTo>
                    <a:pt x="1434" y="368"/>
                    <a:pt x="729" y="422"/>
                    <a:pt x="338" y="536"/>
                  </a:cubicBezTo>
                  <a:cubicBezTo>
                    <a:pt x="338" y="493"/>
                    <a:pt x="324" y="452"/>
                    <a:pt x="324" y="422"/>
                  </a:cubicBezTo>
                  <a:cubicBezTo>
                    <a:pt x="675" y="297"/>
                    <a:pt x="1403" y="240"/>
                    <a:pt x="2135" y="226"/>
                  </a:cubicBezTo>
                  <a:close/>
                  <a:moveTo>
                    <a:pt x="2276" y="226"/>
                  </a:moveTo>
                  <a:cubicBezTo>
                    <a:pt x="3005" y="240"/>
                    <a:pt x="3723" y="297"/>
                    <a:pt x="4087" y="422"/>
                  </a:cubicBezTo>
                  <a:cubicBezTo>
                    <a:pt x="4087" y="452"/>
                    <a:pt x="4073" y="493"/>
                    <a:pt x="4060" y="536"/>
                  </a:cubicBezTo>
                  <a:cubicBezTo>
                    <a:pt x="3665" y="422"/>
                    <a:pt x="2978" y="368"/>
                    <a:pt x="2276" y="351"/>
                  </a:cubicBezTo>
                  <a:lnTo>
                    <a:pt x="2276" y="226"/>
                  </a:lnTo>
                  <a:close/>
                  <a:moveTo>
                    <a:pt x="2198" y="508"/>
                  </a:moveTo>
                  <a:cubicBezTo>
                    <a:pt x="2921" y="508"/>
                    <a:pt x="3645" y="563"/>
                    <a:pt x="4033" y="675"/>
                  </a:cubicBezTo>
                  <a:cubicBezTo>
                    <a:pt x="3976" y="985"/>
                    <a:pt x="3891" y="1406"/>
                    <a:pt x="3807" y="1841"/>
                  </a:cubicBezTo>
                  <a:cubicBezTo>
                    <a:pt x="3652" y="1801"/>
                    <a:pt x="3470" y="1757"/>
                    <a:pt x="3328" y="1757"/>
                  </a:cubicBezTo>
                  <a:lnTo>
                    <a:pt x="3160" y="1757"/>
                  </a:lnTo>
                  <a:cubicBezTo>
                    <a:pt x="3160" y="1716"/>
                    <a:pt x="3133" y="1686"/>
                    <a:pt x="3089" y="1686"/>
                  </a:cubicBezTo>
                  <a:cubicBezTo>
                    <a:pt x="3084" y="1684"/>
                    <a:pt x="3079" y="1683"/>
                    <a:pt x="3074" y="1683"/>
                  </a:cubicBezTo>
                  <a:cubicBezTo>
                    <a:pt x="3042" y="1683"/>
                    <a:pt x="3021" y="1720"/>
                    <a:pt x="3021" y="1743"/>
                  </a:cubicBezTo>
                  <a:lnTo>
                    <a:pt x="3021" y="1757"/>
                  </a:lnTo>
                  <a:lnTo>
                    <a:pt x="1390" y="1757"/>
                  </a:lnTo>
                  <a:lnTo>
                    <a:pt x="1390" y="1743"/>
                  </a:lnTo>
                  <a:cubicBezTo>
                    <a:pt x="1390" y="1720"/>
                    <a:pt x="1369" y="1683"/>
                    <a:pt x="1335" y="1683"/>
                  </a:cubicBezTo>
                  <a:cubicBezTo>
                    <a:pt x="1330" y="1683"/>
                    <a:pt x="1325" y="1684"/>
                    <a:pt x="1319" y="1686"/>
                  </a:cubicBezTo>
                  <a:cubicBezTo>
                    <a:pt x="1278" y="1686"/>
                    <a:pt x="1251" y="1716"/>
                    <a:pt x="1251" y="1757"/>
                  </a:cubicBezTo>
                  <a:lnTo>
                    <a:pt x="1083" y="1757"/>
                  </a:lnTo>
                  <a:cubicBezTo>
                    <a:pt x="941" y="1757"/>
                    <a:pt x="759" y="1801"/>
                    <a:pt x="604" y="1841"/>
                  </a:cubicBezTo>
                  <a:cubicBezTo>
                    <a:pt x="520" y="1406"/>
                    <a:pt x="436" y="985"/>
                    <a:pt x="365" y="675"/>
                  </a:cubicBezTo>
                  <a:cubicBezTo>
                    <a:pt x="751" y="563"/>
                    <a:pt x="1474" y="508"/>
                    <a:pt x="2198" y="508"/>
                  </a:cubicBezTo>
                  <a:close/>
                  <a:moveTo>
                    <a:pt x="223" y="718"/>
                  </a:moveTo>
                  <a:cubicBezTo>
                    <a:pt x="281" y="1025"/>
                    <a:pt x="378" y="1463"/>
                    <a:pt x="463" y="1885"/>
                  </a:cubicBezTo>
                  <a:cubicBezTo>
                    <a:pt x="449" y="1885"/>
                    <a:pt x="436" y="1898"/>
                    <a:pt x="422" y="1898"/>
                  </a:cubicBezTo>
                  <a:cubicBezTo>
                    <a:pt x="378" y="1912"/>
                    <a:pt x="338" y="1925"/>
                    <a:pt x="307" y="1939"/>
                  </a:cubicBezTo>
                  <a:cubicBezTo>
                    <a:pt x="294" y="1939"/>
                    <a:pt x="281" y="1925"/>
                    <a:pt x="267" y="1925"/>
                  </a:cubicBezTo>
                  <a:cubicBezTo>
                    <a:pt x="156" y="1602"/>
                    <a:pt x="156" y="1238"/>
                    <a:pt x="183" y="971"/>
                  </a:cubicBezTo>
                  <a:cubicBezTo>
                    <a:pt x="196" y="887"/>
                    <a:pt x="210" y="803"/>
                    <a:pt x="210" y="718"/>
                  </a:cubicBezTo>
                  <a:close/>
                  <a:moveTo>
                    <a:pt x="4185" y="718"/>
                  </a:moveTo>
                  <a:cubicBezTo>
                    <a:pt x="4201" y="803"/>
                    <a:pt x="4215" y="887"/>
                    <a:pt x="4228" y="971"/>
                  </a:cubicBezTo>
                  <a:cubicBezTo>
                    <a:pt x="4242" y="1238"/>
                    <a:pt x="4255" y="1602"/>
                    <a:pt x="4131" y="1925"/>
                  </a:cubicBezTo>
                  <a:cubicBezTo>
                    <a:pt x="4131" y="1925"/>
                    <a:pt x="4117" y="1939"/>
                    <a:pt x="4100" y="1939"/>
                  </a:cubicBezTo>
                  <a:cubicBezTo>
                    <a:pt x="4073" y="1925"/>
                    <a:pt x="4033" y="1912"/>
                    <a:pt x="3989" y="1898"/>
                  </a:cubicBezTo>
                  <a:cubicBezTo>
                    <a:pt x="3976" y="1898"/>
                    <a:pt x="3962" y="1885"/>
                    <a:pt x="3949" y="1885"/>
                  </a:cubicBezTo>
                  <a:cubicBezTo>
                    <a:pt x="4033" y="1447"/>
                    <a:pt x="4117" y="1025"/>
                    <a:pt x="4185" y="718"/>
                  </a:cubicBezTo>
                  <a:close/>
                  <a:moveTo>
                    <a:pt x="493" y="2023"/>
                  </a:moveTo>
                  <a:cubicBezTo>
                    <a:pt x="506" y="2080"/>
                    <a:pt x="520" y="2138"/>
                    <a:pt x="533" y="2192"/>
                  </a:cubicBezTo>
                  <a:cubicBezTo>
                    <a:pt x="476" y="2222"/>
                    <a:pt x="422" y="2236"/>
                    <a:pt x="378" y="2236"/>
                  </a:cubicBezTo>
                  <a:lnTo>
                    <a:pt x="378" y="2067"/>
                  </a:lnTo>
                  <a:cubicBezTo>
                    <a:pt x="392" y="2067"/>
                    <a:pt x="436" y="2053"/>
                    <a:pt x="463" y="2037"/>
                  </a:cubicBezTo>
                  <a:cubicBezTo>
                    <a:pt x="476" y="2037"/>
                    <a:pt x="493" y="2037"/>
                    <a:pt x="493" y="2023"/>
                  </a:cubicBezTo>
                  <a:close/>
                  <a:moveTo>
                    <a:pt x="3905" y="2023"/>
                  </a:moveTo>
                  <a:cubicBezTo>
                    <a:pt x="3918" y="2037"/>
                    <a:pt x="3932" y="2037"/>
                    <a:pt x="3949" y="2037"/>
                  </a:cubicBezTo>
                  <a:cubicBezTo>
                    <a:pt x="3976" y="2053"/>
                    <a:pt x="4003" y="2067"/>
                    <a:pt x="4033" y="2067"/>
                  </a:cubicBezTo>
                  <a:lnTo>
                    <a:pt x="4033" y="2236"/>
                  </a:lnTo>
                  <a:cubicBezTo>
                    <a:pt x="3989" y="2236"/>
                    <a:pt x="3932" y="2222"/>
                    <a:pt x="3878" y="2192"/>
                  </a:cubicBezTo>
                  <a:cubicBezTo>
                    <a:pt x="3891" y="2138"/>
                    <a:pt x="3905" y="2080"/>
                    <a:pt x="3905" y="2023"/>
                  </a:cubicBezTo>
                  <a:close/>
                  <a:moveTo>
                    <a:pt x="560" y="2347"/>
                  </a:moveTo>
                  <a:cubicBezTo>
                    <a:pt x="645" y="2684"/>
                    <a:pt x="715" y="2981"/>
                    <a:pt x="786" y="3190"/>
                  </a:cubicBezTo>
                  <a:cubicBezTo>
                    <a:pt x="688" y="3149"/>
                    <a:pt x="618" y="3092"/>
                    <a:pt x="560" y="3048"/>
                  </a:cubicBezTo>
                  <a:cubicBezTo>
                    <a:pt x="378" y="2879"/>
                    <a:pt x="378" y="2728"/>
                    <a:pt x="378" y="2728"/>
                  </a:cubicBezTo>
                  <a:lnTo>
                    <a:pt x="378" y="2391"/>
                  </a:lnTo>
                  <a:cubicBezTo>
                    <a:pt x="422" y="2391"/>
                    <a:pt x="493" y="2374"/>
                    <a:pt x="560" y="2347"/>
                  </a:cubicBezTo>
                  <a:close/>
                  <a:moveTo>
                    <a:pt x="3834" y="2347"/>
                  </a:moveTo>
                  <a:cubicBezTo>
                    <a:pt x="3918" y="2374"/>
                    <a:pt x="3976" y="2391"/>
                    <a:pt x="4033" y="2391"/>
                  </a:cubicBezTo>
                  <a:lnTo>
                    <a:pt x="4033" y="2728"/>
                  </a:lnTo>
                  <a:cubicBezTo>
                    <a:pt x="4033" y="2728"/>
                    <a:pt x="4033" y="2879"/>
                    <a:pt x="3847" y="3035"/>
                  </a:cubicBezTo>
                  <a:cubicBezTo>
                    <a:pt x="3807" y="3092"/>
                    <a:pt x="3723" y="3149"/>
                    <a:pt x="3625" y="3190"/>
                  </a:cubicBezTo>
                  <a:cubicBezTo>
                    <a:pt x="3696" y="2981"/>
                    <a:pt x="3763" y="2684"/>
                    <a:pt x="3834" y="2347"/>
                  </a:cubicBezTo>
                  <a:close/>
                  <a:moveTo>
                    <a:pt x="1265" y="1912"/>
                  </a:moveTo>
                  <a:cubicBezTo>
                    <a:pt x="1292" y="2205"/>
                    <a:pt x="1363" y="2910"/>
                    <a:pt x="1558" y="3402"/>
                  </a:cubicBezTo>
                  <a:cubicBezTo>
                    <a:pt x="1319" y="3372"/>
                    <a:pt x="1123" y="3331"/>
                    <a:pt x="968" y="3274"/>
                  </a:cubicBezTo>
                  <a:cubicBezTo>
                    <a:pt x="884" y="3065"/>
                    <a:pt x="800" y="2684"/>
                    <a:pt x="702" y="2249"/>
                  </a:cubicBezTo>
                  <a:cubicBezTo>
                    <a:pt x="702" y="2236"/>
                    <a:pt x="702" y="2205"/>
                    <a:pt x="688" y="2192"/>
                  </a:cubicBezTo>
                  <a:lnTo>
                    <a:pt x="688" y="2178"/>
                  </a:lnTo>
                  <a:cubicBezTo>
                    <a:pt x="675" y="2121"/>
                    <a:pt x="645" y="2053"/>
                    <a:pt x="631" y="1983"/>
                  </a:cubicBezTo>
                  <a:cubicBezTo>
                    <a:pt x="786" y="1939"/>
                    <a:pt x="955" y="1912"/>
                    <a:pt x="1083" y="1912"/>
                  </a:cubicBezTo>
                  <a:close/>
                  <a:moveTo>
                    <a:pt x="3328" y="1912"/>
                  </a:moveTo>
                  <a:cubicBezTo>
                    <a:pt x="3456" y="1912"/>
                    <a:pt x="3625" y="1939"/>
                    <a:pt x="3763" y="1983"/>
                  </a:cubicBezTo>
                  <a:cubicBezTo>
                    <a:pt x="3750" y="2053"/>
                    <a:pt x="3736" y="2121"/>
                    <a:pt x="3723" y="2178"/>
                  </a:cubicBezTo>
                  <a:lnTo>
                    <a:pt x="3723" y="2192"/>
                  </a:lnTo>
                  <a:cubicBezTo>
                    <a:pt x="3709" y="2205"/>
                    <a:pt x="3709" y="2236"/>
                    <a:pt x="3709" y="2249"/>
                  </a:cubicBezTo>
                  <a:cubicBezTo>
                    <a:pt x="3611" y="2684"/>
                    <a:pt x="3510" y="3065"/>
                    <a:pt x="3443" y="3274"/>
                  </a:cubicBezTo>
                  <a:cubicBezTo>
                    <a:pt x="3288" y="3331"/>
                    <a:pt x="3089" y="3372"/>
                    <a:pt x="2853" y="3402"/>
                  </a:cubicBezTo>
                  <a:cubicBezTo>
                    <a:pt x="3035" y="2910"/>
                    <a:pt x="3119" y="2205"/>
                    <a:pt x="3146" y="1912"/>
                  </a:cubicBezTo>
                  <a:close/>
                  <a:moveTo>
                    <a:pt x="3005" y="1912"/>
                  </a:moveTo>
                  <a:cubicBezTo>
                    <a:pt x="2964" y="2222"/>
                    <a:pt x="2880" y="2950"/>
                    <a:pt x="2684" y="3415"/>
                  </a:cubicBezTo>
                  <a:cubicBezTo>
                    <a:pt x="2614" y="3429"/>
                    <a:pt x="2543" y="3429"/>
                    <a:pt x="2472" y="3429"/>
                  </a:cubicBezTo>
                  <a:lnTo>
                    <a:pt x="1939" y="3429"/>
                  </a:lnTo>
                  <a:cubicBezTo>
                    <a:pt x="1868" y="3429"/>
                    <a:pt x="1798" y="3429"/>
                    <a:pt x="1727" y="3415"/>
                  </a:cubicBezTo>
                  <a:cubicBezTo>
                    <a:pt x="1531" y="2950"/>
                    <a:pt x="1434" y="2222"/>
                    <a:pt x="1403" y="1912"/>
                  </a:cubicBezTo>
                  <a:close/>
                  <a:moveTo>
                    <a:pt x="2206" y="0"/>
                  </a:moveTo>
                  <a:cubicBezTo>
                    <a:pt x="2162" y="0"/>
                    <a:pt x="2135" y="44"/>
                    <a:pt x="2135" y="71"/>
                  </a:cubicBezTo>
                  <a:lnTo>
                    <a:pt x="2135" y="85"/>
                  </a:lnTo>
                  <a:cubicBezTo>
                    <a:pt x="1390" y="85"/>
                    <a:pt x="675" y="155"/>
                    <a:pt x="294" y="267"/>
                  </a:cubicBezTo>
                  <a:cubicBezTo>
                    <a:pt x="283" y="233"/>
                    <a:pt x="263" y="209"/>
                    <a:pt x="231" y="209"/>
                  </a:cubicBezTo>
                  <a:cubicBezTo>
                    <a:pt x="225" y="209"/>
                    <a:pt x="217" y="210"/>
                    <a:pt x="210" y="213"/>
                  </a:cubicBezTo>
                  <a:cubicBezTo>
                    <a:pt x="169" y="226"/>
                    <a:pt x="139" y="253"/>
                    <a:pt x="156" y="297"/>
                  </a:cubicBezTo>
                  <a:lnTo>
                    <a:pt x="156" y="351"/>
                  </a:lnTo>
                  <a:cubicBezTo>
                    <a:pt x="139" y="381"/>
                    <a:pt x="125" y="435"/>
                    <a:pt x="112" y="519"/>
                  </a:cubicBezTo>
                  <a:cubicBezTo>
                    <a:pt x="85" y="634"/>
                    <a:pt x="55" y="772"/>
                    <a:pt x="41" y="914"/>
                  </a:cubicBezTo>
                  <a:cubicBezTo>
                    <a:pt x="14" y="1194"/>
                    <a:pt x="1" y="1615"/>
                    <a:pt x="139" y="1969"/>
                  </a:cubicBezTo>
                  <a:cubicBezTo>
                    <a:pt x="156" y="2010"/>
                    <a:pt x="183" y="2053"/>
                    <a:pt x="223" y="2067"/>
                  </a:cubicBezTo>
                  <a:lnTo>
                    <a:pt x="223" y="2249"/>
                  </a:lnTo>
                  <a:cubicBezTo>
                    <a:pt x="210" y="2262"/>
                    <a:pt x="210" y="2276"/>
                    <a:pt x="196" y="2289"/>
                  </a:cubicBezTo>
                  <a:cubicBezTo>
                    <a:pt x="196" y="2320"/>
                    <a:pt x="210" y="2347"/>
                    <a:pt x="223" y="2360"/>
                  </a:cubicBezTo>
                  <a:lnTo>
                    <a:pt x="223" y="2728"/>
                  </a:lnTo>
                  <a:cubicBezTo>
                    <a:pt x="223" y="2755"/>
                    <a:pt x="240" y="3415"/>
                    <a:pt x="1629" y="3554"/>
                  </a:cubicBezTo>
                  <a:lnTo>
                    <a:pt x="1629" y="3571"/>
                  </a:lnTo>
                  <a:cubicBezTo>
                    <a:pt x="1643" y="3598"/>
                    <a:pt x="1673" y="3611"/>
                    <a:pt x="1700" y="3611"/>
                  </a:cubicBezTo>
                  <a:cubicBezTo>
                    <a:pt x="1713" y="3611"/>
                    <a:pt x="1727" y="3611"/>
                    <a:pt x="1727" y="3598"/>
                  </a:cubicBezTo>
                  <a:cubicBezTo>
                    <a:pt x="1740" y="3598"/>
                    <a:pt x="1757" y="3584"/>
                    <a:pt x="1771" y="3571"/>
                  </a:cubicBezTo>
                  <a:cubicBezTo>
                    <a:pt x="1825" y="3571"/>
                    <a:pt x="1882" y="3584"/>
                    <a:pt x="1939" y="3584"/>
                  </a:cubicBezTo>
                  <a:lnTo>
                    <a:pt x="2472" y="3584"/>
                  </a:lnTo>
                  <a:cubicBezTo>
                    <a:pt x="2529" y="3584"/>
                    <a:pt x="2583" y="3571"/>
                    <a:pt x="2641" y="3571"/>
                  </a:cubicBezTo>
                  <a:cubicBezTo>
                    <a:pt x="2654" y="3584"/>
                    <a:pt x="2654" y="3598"/>
                    <a:pt x="2667" y="3598"/>
                  </a:cubicBezTo>
                  <a:cubicBezTo>
                    <a:pt x="2684" y="3611"/>
                    <a:pt x="2698" y="3611"/>
                    <a:pt x="2711" y="3611"/>
                  </a:cubicBezTo>
                  <a:cubicBezTo>
                    <a:pt x="2738" y="3611"/>
                    <a:pt x="2752" y="3598"/>
                    <a:pt x="2769" y="3571"/>
                  </a:cubicBezTo>
                  <a:lnTo>
                    <a:pt x="2782" y="3554"/>
                  </a:lnTo>
                  <a:cubicBezTo>
                    <a:pt x="4171" y="3415"/>
                    <a:pt x="4185" y="2755"/>
                    <a:pt x="4185" y="2728"/>
                  </a:cubicBezTo>
                  <a:lnTo>
                    <a:pt x="4185" y="2360"/>
                  </a:lnTo>
                  <a:cubicBezTo>
                    <a:pt x="4201" y="2347"/>
                    <a:pt x="4215" y="2320"/>
                    <a:pt x="4215" y="2289"/>
                  </a:cubicBezTo>
                  <a:cubicBezTo>
                    <a:pt x="4201" y="2276"/>
                    <a:pt x="4201" y="2262"/>
                    <a:pt x="4185" y="2249"/>
                  </a:cubicBezTo>
                  <a:lnTo>
                    <a:pt x="4185" y="2067"/>
                  </a:lnTo>
                  <a:cubicBezTo>
                    <a:pt x="4228" y="2053"/>
                    <a:pt x="4255" y="2010"/>
                    <a:pt x="4269" y="1969"/>
                  </a:cubicBezTo>
                  <a:cubicBezTo>
                    <a:pt x="4397" y="1615"/>
                    <a:pt x="4397" y="1194"/>
                    <a:pt x="4370" y="914"/>
                  </a:cubicBezTo>
                  <a:cubicBezTo>
                    <a:pt x="4353" y="772"/>
                    <a:pt x="4326" y="634"/>
                    <a:pt x="4299" y="519"/>
                  </a:cubicBezTo>
                  <a:cubicBezTo>
                    <a:pt x="4286" y="435"/>
                    <a:pt x="4269" y="381"/>
                    <a:pt x="4255" y="351"/>
                  </a:cubicBezTo>
                  <a:lnTo>
                    <a:pt x="4255" y="297"/>
                  </a:lnTo>
                  <a:cubicBezTo>
                    <a:pt x="4269" y="253"/>
                    <a:pt x="4242" y="226"/>
                    <a:pt x="4201" y="213"/>
                  </a:cubicBezTo>
                  <a:cubicBezTo>
                    <a:pt x="4194" y="210"/>
                    <a:pt x="4186" y="209"/>
                    <a:pt x="4180" y="209"/>
                  </a:cubicBezTo>
                  <a:cubicBezTo>
                    <a:pt x="4149" y="209"/>
                    <a:pt x="4128" y="233"/>
                    <a:pt x="4117" y="267"/>
                  </a:cubicBezTo>
                  <a:cubicBezTo>
                    <a:pt x="3736" y="155"/>
                    <a:pt x="3005" y="85"/>
                    <a:pt x="2276" y="85"/>
                  </a:cubicBezTo>
                  <a:lnTo>
                    <a:pt x="2276" y="71"/>
                  </a:lnTo>
                  <a:cubicBezTo>
                    <a:pt x="2276" y="44"/>
                    <a:pt x="2246" y="0"/>
                    <a:pt x="2206" y="0"/>
                  </a:cubicBezTo>
                  <a:close/>
                </a:path>
              </a:pathLst>
            </a:custGeom>
            <a:solidFill>
              <a:srgbClr val="C8C8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46"/>
            <p:cNvSpPr/>
            <p:nvPr/>
          </p:nvSpPr>
          <p:spPr>
            <a:xfrm>
              <a:off x="1418079" y="2496264"/>
              <a:ext cx="4707" cy="15031"/>
            </a:xfrm>
            <a:custGeom>
              <a:avLst/>
              <a:gdLst/>
              <a:ahLst/>
              <a:cxnLst/>
              <a:rect l="l" t="t" r="r" b="b"/>
              <a:pathLst>
                <a:path w="31" h="99" extrusionOk="0">
                  <a:moveTo>
                    <a:pt x="17" y="0"/>
                  </a:moveTo>
                  <a:lnTo>
                    <a:pt x="1" y="14"/>
                  </a:lnTo>
                  <a:lnTo>
                    <a:pt x="1" y="98"/>
                  </a:lnTo>
                  <a:cubicBezTo>
                    <a:pt x="17" y="85"/>
                    <a:pt x="31" y="58"/>
                    <a:pt x="31" y="27"/>
                  </a:cubicBezTo>
                  <a:cubicBezTo>
                    <a:pt x="17" y="14"/>
                    <a:pt x="17" y="0"/>
                    <a:pt x="17" y="0"/>
                  </a:cubicBez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7" name="Google Shape;467;p46"/>
            <p:cNvGrpSpPr/>
            <p:nvPr/>
          </p:nvGrpSpPr>
          <p:grpSpPr>
            <a:xfrm>
              <a:off x="784961" y="2174240"/>
              <a:ext cx="663484" cy="526991"/>
              <a:chOff x="667564" y="1554562"/>
              <a:chExt cx="792314" cy="629318"/>
            </a:xfrm>
          </p:grpSpPr>
          <p:sp>
            <p:nvSpPr>
              <p:cNvPr id="468" name="Google Shape;468;p46"/>
              <p:cNvSpPr/>
              <p:nvPr/>
            </p:nvSpPr>
            <p:spPr>
              <a:xfrm>
                <a:off x="723769" y="1554562"/>
                <a:ext cx="328348" cy="48590"/>
              </a:xfrm>
              <a:custGeom>
                <a:avLst/>
                <a:gdLst/>
                <a:ahLst/>
                <a:cxnLst/>
                <a:rect l="l" t="t" r="r" b="b"/>
                <a:pathLst>
                  <a:path w="1811" h="268" extrusionOk="0">
                    <a:moveTo>
                      <a:pt x="1811" y="1"/>
                    </a:moveTo>
                    <a:cubicBezTo>
                      <a:pt x="1079" y="1"/>
                      <a:pt x="351" y="72"/>
                      <a:pt x="0" y="183"/>
                    </a:cubicBezTo>
                    <a:cubicBezTo>
                      <a:pt x="0" y="210"/>
                      <a:pt x="14" y="240"/>
                      <a:pt x="14" y="267"/>
                    </a:cubicBezTo>
                    <a:cubicBezTo>
                      <a:pt x="378" y="156"/>
                      <a:pt x="1079" y="99"/>
                      <a:pt x="1811" y="85"/>
                    </a:cubicBezTo>
                    <a:lnTo>
                      <a:pt x="1811" y="1"/>
                    </a:lnTo>
                    <a:close/>
                  </a:path>
                </a:pathLst>
              </a:custGeom>
              <a:solidFill>
                <a:srgbClr val="000000">
                  <a:alpha val="46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46"/>
              <p:cNvSpPr/>
              <p:nvPr/>
            </p:nvSpPr>
            <p:spPr>
              <a:xfrm>
                <a:off x="1077681" y="1554562"/>
                <a:ext cx="328348" cy="48590"/>
              </a:xfrm>
              <a:custGeom>
                <a:avLst/>
                <a:gdLst/>
                <a:ahLst/>
                <a:cxnLst/>
                <a:rect l="l" t="t" r="r" b="b"/>
                <a:pathLst>
                  <a:path w="1811" h="268" extrusionOk="0">
                    <a:moveTo>
                      <a:pt x="0" y="1"/>
                    </a:moveTo>
                    <a:lnTo>
                      <a:pt x="0" y="85"/>
                    </a:lnTo>
                    <a:cubicBezTo>
                      <a:pt x="715" y="99"/>
                      <a:pt x="1433" y="156"/>
                      <a:pt x="1797" y="267"/>
                    </a:cubicBezTo>
                    <a:cubicBezTo>
                      <a:pt x="1797" y="240"/>
                      <a:pt x="1811" y="210"/>
                      <a:pt x="1811" y="183"/>
                    </a:cubicBezTo>
                    <a:cubicBezTo>
                      <a:pt x="1447" y="72"/>
                      <a:pt x="729" y="1"/>
                      <a:pt x="0" y="1"/>
                    </a:cubicBezTo>
                    <a:close/>
                  </a:path>
                </a:pathLst>
              </a:custGeom>
              <a:solidFill>
                <a:srgbClr val="000000">
                  <a:alpha val="46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46"/>
              <p:cNvSpPr/>
              <p:nvPr/>
            </p:nvSpPr>
            <p:spPr>
              <a:xfrm>
                <a:off x="731021" y="1603333"/>
                <a:ext cx="665217" cy="48046"/>
              </a:xfrm>
              <a:custGeom>
                <a:avLst/>
                <a:gdLst/>
                <a:ahLst/>
                <a:cxnLst/>
                <a:rect l="l" t="t" r="r" b="b"/>
                <a:pathLst>
                  <a:path w="3669" h="265" extrusionOk="0">
                    <a:moveTo>
                      <a:pt x="1834" y="1"/>
                    </a:moveTo>
                    <a:cubicBezTo>
                      <a:pt x="1110" y="1"/>
                      <a:pt x="387" y="61"/>
                      <a:pt x="1" y="180"/>
                    </a:cubicBezTo>
                    <a:cubicBezTo>
                      <a:pt x="14" y="211"/>
                      <a:pt x="14" y="238"/>
                      <a:pt x="28" y="265"/>
                    </a:cubicBezTo>
                    <a:cubicBezTo>
                      <a:pt x="415" y="153"/>
                      <a:pt x="1129" y="98"/>
                      <a:pt x="1841" y="98"/>
                    </a:cubicBezTo>
                    <a:cubicBezTo>
                      <a:pt x="2554" y="98"/>
                      <a:pt x="3266" y="153"/>
                      <a:pt x="3652" y="265"/>
                    </a:cubicBezTo>
                    <a:cubicBezTo>
                      <a:pt x="3669" y="238"/>
                      <a:pt x="3669" y="211"/>
                      <a:pt x="3669" y="180"/>
                    </a:cubicBezTo>
                    <a:cubicBezTo>
                      <a:pt x="3281" y="61"/>
                      <a:pt x="2557" y="1"/>
                      <a:pt x="1834" y="1"/>
                    </a:cubicBezTo>
                    <a:close/>
                  </a:path>
                </a:pathLst>
              </a:custGeom>
              <a:solidFill>
                <a:srgbClr val="000000">
                  <a:alpha val="46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46"/>
              <p:cNvSpPr/>
              <p:nvPr/>
            </p:nvSpPr>
            <p:spPr>
              <a:xfrm>
                <a:off x="733560" y="1936577"/>
                <a:ext cx="74155" cy="155562"/>
              </a:xfrm>
              <a:custGeom>
                <a:avLst/>
                <a:gdLst/>
                <a:ahLst/>
                <a:cxnLst/>
                <a:rect l="l" t="t" r="r" b="b"/>
                <a:pathLst>
                  <a:path w="409" h="858" extrusionOk="0">
                    <a:moveTo>
                      <a:pt x="182" y="1"/>
                    </a:moveTo>
                    <a:cubicBezTo>
                      <a:pt x="115" y="28"/>
                      <a:pt x="44" y="41"/>
                      <a:pt x="0" y="41"/>
                    </a:cubicBezTo>
                    <a:lnTo>
                      <a:pt x="0" y="143"/>
                    </a:lnTo>
                    <a:cubicBezTo>
                      <a:pt x="44" y="143"/>
                      <a:pt x="115" y="126"/>
                      <a:pt x="182" y="99"/>
                    </a:cubicBezTo>
                    <a:cubicBezTo>
                      <a:pt x="253" y="379"/>
                      <a:pt x="324" y="631"/>
                      <a:pt x="381" y="844"/>
                    </a:cubicBezTo>
                    <a:cubicBezTo>
                      <a:pt x="381" y="844"/>
                      <a:pt x="395" y="844"/>
                      <a:pt x="408" y="857"/>
                    </a:cubicBezTo>
                    <a:cubicBezTo>
                      <a:pt x="337" y="648"/>
                      <a:pt x="267" y="338"/>
                      <a:pt x="182" y="1"/>
                    </a:cubicBezTo>
                    <a:close/>
                  </a:path>
                </a:pathLst>
              </a:custGeom>
              <a:solidFill>
                <a:srgbClr val="000000">
                  <a:alpha val="46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46"/>
              <p:cNvSpPr/>
              <p:nvPr/>
            </p:nvSpPr>
            <p:spPr>
              <a:xfrm>
                <a:off x="695666" y="1643946"/>
                <a:ext cx="53304" cy="211586"/>
              </a:xfrm>
              <a:custGeom>
                <a:avLst/>
                <a:gdLst/>
                <a:ahLst/>
                <a:cxnLst/>
                <a:rect l="l" t="t" r="r" b="b"/>
                <a:pathLst>
                  <a:path w="294" h="1167" extrusionOk="0">
                    <a:moveTo>
                      <a:pt x="41" y="0"/>
                    </a:moveTo>
                    <a:cubicBezTo>
                      <a:pt x="41" y="71"/>
                      <a:pt x="27" y="155"/>
                      <a:pt x="14" y="253"/>
                    </a:cubicBezTo>
                    <a:cubicBezTo>
                      <a:pt x="0" y="351"/>
                      <a:pt x="0" y="462"/>
                      <a:pt x="0" y="577"/>
                    </a:cubicBezTo>
                    <a:cubicBezTo>
                      <a:pt x="0" y="492"/>
                      <a:pt x="14" y="408"/>
                      <a:pt x="14" y="337"/>
                    </a:cubicBezTo>
                    <a:cubicBezTo>
                      <a:pt x="27" y="253"/>
                      <a:pt x="41" y="169"/>
                      <a:pt x="41" y="84"/>
                    </a:cubicBezTo>
                    <a:lnTo>
                      <a:pt x="54" y="84"/>
                    </a:lnTo>
                    <a:cubicBezTo>
                      <a:pt x="112" y="378"/>
                      <a:pt x="196" y="772"/>
                      <a:pt x="280" y="1167"/>
                    </a:cubicBezTo>
                    <a:lnTo>
                      <a:pt x="294" y="1167"/>
                    </a:lnTo>
                    <a:cubicBezTo>
                      <a:pt x="209" y="728"/>
                      <a:pt x="112" y="307"/>
                      <a:pt x="54" y="0"/>
                    </a:cubicBezTo>
                    <a:close/>
                  </a:path>
                </a:pathLst>
              </a:custGeom>
              <a:solidFill>
                <a:srgbClr val="000000">
                  <a:alpha val="46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46"/>
              <p:cNvSpPr/>
              <p:nvPr/>
            </p:nvSpPr>
            <p:spPr>
              <a:xfrm>
                <a:off x="919400" y="1857889"/>
                <a:ext cx="290455" cy="17768"/>
              </a:xfrm>
              <a:custGeom>
                <a:avLst/>
                <a:gdLst/>
                <a:ahLst/>
                <a:cxnLst/>
                <a:rect l="l" t="t" r="r" b="b"/>
                <a:pathLst>
                  <a:path w="1602" h="98" extrusionOk="0">
                    <a:moveTo>
                      <a:pt x="0" y="0"/>
                    </a:moveTo>
                    <a:cubicBezTo>
                      <a:pt x="0" y="27"/>
                      <a:pt x="17" y="54"/>
                      <a:pt x="17" y="98"/>
                    </a:cubicBezTo>
                    <a:lnTo>
                      <a:pt x="1588" y="98"/>
                    </a:lnTo>
                    <a:cubicBezTo>
                      <a:pt x="1588" y="54"/>
                      <a:pt x="1588" y="27"/>
                      <a:pt x="1602" y="0"/>
                    </a:cubicBezTo>
                    <a:close/>
                  </a:path>
                </a:pathLst>
              </a:custGeom>
              <a:solidFill>
                <a:srgbClr val="000000">
                  <a:alpha val="46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46"/>
              <p:cNvSpPr/>
              <p:nvPr/>
            </p:nvSpPr>
            <p:spPr>
              <a:xfrm>
                <a:off x="733560" y="1880371"/>
                <a:ext cx="28284" cy="33179"/>
              </a:xfrm>
              <a:custGeom>
                <a:avLst/>
                <a:gdLst/>
                <a:ahLst/>
                <a:cxnLst/>
                <a:rect l="l" t="t" r="r" b="b"/>
                <a:pathLst>
                  <a:path w="156" h="183" extrusionOk="0">
                    <a:moveTo>
                      <a:pt x="115" y="1"/>
                    </a:moveTo>
                    <a:cubicBezTo>
                      <a:pt x="115" y="1"/>
                      <a:pt x="98" y="14"/>
                      <a:pt x="85" y="14"/>
                    </a:cubicBezTo>
                    <a:cubicBezTo>
                      <a:pt x="58" y="31"/>
                      <a:pt x="14" y="31"/>
                      <a:pt x="0" y="45"/>
                    </a:cubicBezTo>
                    <a:lnTo>
                      <a:pt x="0" y="129"/>
                    </a:lnTo>
                    <a:cubicBezTo>
                      <a:pt x="14" y="129"/>
                      <a:pt x="58" y="115"/>
                      <a:pt x="85" y="99"/>
                    </a:cubicBezTo>
                    <a:cubicBezTo>
                      <a:pt x="98" y="99"/>
                      <a:pt x="115" y="99"/>
                      <a:pt x="115" y="85"/>
                    </a:cubicBezTo>
                    <a:cubicBezTo>
                      <a:pt x="128" y="115"/>
                      <a:pt x="128" y="156"/>
                      <a:pt x="142" y="183"/>
                    </a:cubicBezTo>
                    <a:cubicBezTo>
                      <a:pt x="142" y="169"/>
                      <a:pt x="155" y="169"/>
                      <a:pt x="155" y="169"/>
                    </a:cubicBezTo>
                    <a:cubicBezTo>
                      <a:pt x="142" y="115"/>
                      <a:pt x="128" y="58"/>
                      <a:pt x="115" y="1"/>
                    </a:cubicBezTo>
                    <a:close/>
                  </a:path>
                </a:pathLst>
              </a:custGeom>
              <a:solidFill>
                <a:srgbClr val="000000">
                  <a:alpha val="46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46"/>
              <p:cNvSpPr/>
              <p:nvPr/>
            </p:nvSpPr>
            <p:spPr>
              <a:xfrm>
                <a:off x="779430" y="1857889"/>
                <a:ext cx="168253" cy="272686"/>
              </a:xfrm>
              <a:custGeom>
                <a:avLst/>
                <a:gdLst/>
                <a:ahLst/>
                <a:cxnLst/>
                <a:rect l="l" t="t" r="r" b="b"/>
                <a:pathLst>
                  <a:path w="928" h="1504" extrusionOk="0">
                    <a:moveTo>
                      <a:pt x="452" y="0"/>
                    </a:moveTo>
                    <a:cubicBezTo>
                      <a:pt x="324" y="0"/>
                      <a:pt x="155" y="41"/>
                      <a:pt x="0" y="84"/>
                    </a:cubicBezTo>
                    <a:cubicBezTo>
                      <a:pt x="14" y="111"/>
                      <a:pt x="14" y="138"/>
                      <a:pt x="30" y="169"/>
                    </a:cubicBezTo>
                    <a:cubicBezTo>
                      <a:pt x="169" y="125"/>
                      <a:pt x="324" y="98"/>
                      <a:pt x="452" y="98"/>
                    </a:cubicBezTo>
                    <a:lnTo>
                      <a:pt x="634" y="98"/>
                    </a:lnTo>
                    <a:cubicBezTo>
                      <a:pt x="647" y="378"/>
                      <a:pt x="732" y="1012"/>
                      <a:pt x="900" y="1487"/>
                    </a:cubicBezTo>
                    <a:cubicBezTo>
                      <a:pt x="914" y="1504"/>
                      <a:pt x="914" y="1504"/>
                      <a:pt x="927" y="1504"/>
                    </a:cubicBezTo>
                    <a:cubicBezTo>
                      <a:pt x="732" y="1012"/>
                      <a:pt x="661" y="307"/>
                      <a:pt x="634" y="0"/>
                    </a:cubicBezTo>
                    <a:close/>
                  </a:path>
                </a:pathLst>
              </a:custGeom>
              <a:solidFill>
                <a:srgbClr val="000000">
                  <a:alpha val="46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46"/>
              <p:cNvSpPr/>
              <p:nvPr/>
            </p:nvSpPr>
            <p:spPr>
              <a:xfrm>
                <a:off x="1182114" y="1857889"/>
                <a:ext cx="165352" cy="272686"/>
              </a:xfrm>
              <a:custGeom>
                <a:avLst/>
                <a:gdLst/>
                <a:ahLst/>
                <a:cxnLst/>
                <a:rect l="l" t="t" r="r" b="b"/>
                <a:pathLst>
                  <a:path w="912" h="1504" extrusionOk="0">
                    <a:moveTo>
                      <a:pt x="294" y="0"/>
                    </a:moveTo>
                    <a:cubicBezTo>
                      <a:pt x="267" y="307"/>
                      <a:pt x="183" y="1012"/>
                      <a:pt x="1" y="1504"/>
                    </a:cubicBezTo>
                    <a:cubicBezTo>
                      <a:pt x="1" y="1504"/>
                      <a:pt x="14" y="1504"/>
                      <a:pt x="28" y="1487"/>
                    </a:cubicBezTo>
                    <a:cubicBezTo>
                      <a:pt x="196" y="1012"/>
                      <a:pt x="267" y="378"/>
                      <a:pt x="294" y="98"/>
                    </a:cubicBezTo>
                    <a:lnTo>
                      <a:pt x="476" y="98"/>
                    </a:lnTo>
                    <a:cubicBezTo>
                      <a:pt x="604" y="98"/>
                      <a:pt x="759" y="125"/>
                      <a:pt x="898" y="169"/>
                    </a:cubicBezTo>
                    <a:cubicBezTo>
                      <a:pt x="898" y="138"/>
                      <a:pt x="911" y="111"/>
                      <a:pt x="911" y="84"/>
                    </a:cubicBezTo>
                    <a:cubicBezTo>
                      <a:pt x="773" y="41"/>
                      <a:pt x="604" y="0"/>
                      <a:pt x="476" y="0"/>
                    </a:cubicBezTo>
                    <a:close/>
                  </a:path>
                </a:pathLst>
              </a:custGeom>
              <a:solidFill>
                <a:srgbClr val="000000">
                  <a:alpha val="46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46"/>
              <p:cNvSpPr/>
              <p:nvPr/>
            </p:nvSpPr>
            <p:spPr>
              <a:xfrm>
                <a:off x="1322084" y="1936577"/>
                <a:ext cx="74155" cy="155562"/>
              </a:xfrm>
              <a:custGeom>
                <a:avLst/>
                <a:gdLst/>
                <a:ahLst/>
                <a:cxnLst/>
                <a:rect l="l" t="t" r="r" b="b"/>
                <a:pathLst>
                  <a:path w="409" h="858" extrusionOk="0">
                    <a:moveTo>
                      <a:pt x="210" y="1"/>
                    </a:moveTo>
                    <a:cubicBezTo>
                      <a:pt x="139" y="338"/>
                      <a:pt x="72" y="648"/>
                      <a:pt x="1" y="857"/>
                    </a:cubicBezTo>
                    <a:cubicBezTo>
                      <a:pt x="14" y="844"/>
                      <a:pt x="14" y="844"/>
                      <a:pt x="28" y="844"/>
                    </a:cubicBezTo>
                    <a:cubicBezTo>
                      <a:pt x="85" y="631"/>
                      <a:pt x="156" y="379"/>
                      <a:pt x="210" y="99"/>
                    </a:cubicBezTo>
                    <a:cubicBezTo>
                      <a:pt x="294" y="126"/>
                      <a:pt x="352" y="143"/>
                      <a:pt x="409" y="143"/>
                    </a:cubicBezTo>
                    <a:lnTo>
                      <a:pt x="409" y="41"/>
                    </a:lnTo>
                    <a:cubicBezTo>
                      <a:pt x="352" y="41"/>
                      <a:pt x="294" y="28"/>
                      <a:pt x="210" y="1"/>
                    </a:cubicBezTo>
                    <a:close/>
                  </a:path>
                </a:pathLst>
              </a:custGeom>
              <a:solidFill>
                <a:srgbClr val="000000">
                  <a:alpha val="46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46"/>
              <p:cNvSpPr/>
              <p:nvPr/>
            </p:nvSpPr>
            <p:spPr>
              <a:xfrm>
                <a:off x="1423616" y="1748379"/>
                <a:ext cx="36261" cy="155381"/>
              </a:xfrm>
              <a:custGeom>
                <a:avLst/>
                <a:gdLst/>
                <a:ahLst/>
                <a:cxnLst/>
                <a:rect l="l" t="t" r="r" b="b"/>
                <a:pathLst>
                  <a:path w="200" h="857" extrusionOk="0">
                    <a:moveTo>
                      <a:pt x="200" y="1"/>
                    </a:moveTo>
                    <a:lnTo>
                      <a:pt x="200" y="1"/>
                    </a:lnTo>
                    <a:cubicBezTo>
                      <a:pt x="200" y="223"/>
                      <a:pt x="169" y="449"/>
                      <a:pt x="85" y="675"/>
                    </a:cubicBezTo>
                    <a:cubicBezTo>
                      <a:pt x="71" y="715"/>
                      <a:pt x="44" y="742"/>
                      <a:pt x="1" y="773"/>
                    </a:cubicBezTo>
                    <a:lnTo>
                      <a:pt x="1" y="857"/>
                    </a:lnTo>
                    <a:cubicBezTo>
                      <a:pt x="44" y="843"/>
                      <a:pt x="71" y="800"/>
                      <a:pt x="85" y="759"/>
                    </a:cubicBezTo>
                    <a:cubicBezTo>
                      <a:pt x="186" y="520"/>
                      <a:pt x="200" y="237"/>
                      <a:pt x="200" y="1"/>
                    </a:cubicBezTo>
                    <a:close/>
                  </a:path>
                </a:pathLst>
              </a:custGeom>
              <a:solidFill>
                <a:srgbClr val="000000">
                  <a:alpha val="46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46"/>
              <p:cNvSpPr/>
              <p:nvPr/>
            </p:nvSpPr>
            <p:spPr>
              <a:xfrm>
                <a:off x="667564" y="1748379"/>
                <a:ext cx="38075" cy="155381"/>
              </a:xfrm>
              <a:custGeom>
                <a:avLst/>
                <a:gdLst/>
                <a:ahLst/>
                <a:cxnLst/>
                <a:rect l="l" t="t" r="r" b="b"/>
                <a:pathLst>
                  <a:path w="210" h="857" extrusionOk="0">
                    <a:moveTo>
                      <a:pt x="14" y="1"/>
                    </a:moveTo>
                    <a:lnTo>
                      <a:pt x="14" y="1"/>
                    </a:lnTo>
                    <a:cubicBezTo>
                      <a:pt x="0" y="237"/>
                      <a:pt x="27" y="520"/>
                      <a:pt x="125" y="759"/>
                    </a:cubicBezTo>
                    <a:cubicBezTo>
                      <a:pt x="142" y="800"/>
                      <a:pt x="169" y="843"/>
                      <a:pt x="209" y="857"/>
                    </a:cubicBezTo>
                    <a:lnTo>
                      <a:pt x="209" y="773"/>
                    </a:lnTo>
                    <a:cubicBezTo>
                      <a:pt x="169" y="742"/>
                      <a:pt x="142" y="715"/>
                      <a:pt x="125" y="675"/>
                    </a:cubicBezTo>
                    <a:cubicBezTo>
                      <a:pt x="41" y="449"/>
                      <a:pt x="14" y="223"/>
                      <a:pt x="14" y="1"/>
                    </a:cubicBezTo>
                    <a:close/>
                  </a:path>
                </a:pathLst>
              </a:custGeom>
              <a:solidFill>
                <a:srgbClr val="000000">
                  <a:alpha val="46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46"/>
              <p:cNvSpPr/>
              <p:nvPr/>
            </p:nvSpPr>
            <p:spPr>
              <a:xfrm>
                <a:off x="700562" y="1939115"/>
                <a:ext cx="723236" cy="244765"/>
              </a:xfrm>
              <a:custGeom>
                <a:avLst/>
                <a:gdLst/>
                <a:ahLst/>
                <a:cxnLst/>
                <a:rect l="l" t="t" r="r" b="b"/>
                <a:pathLst>
                  <a:path w="3989" h="1350" extrusionOk="0">
                    <a:moveTo>
                      <a:pt x="14" y="0"/>
                    </a:moveTo>
                    <a:cubicBezTo>
                      <a:pt x="14" y="0"/>
                      <a:pt x="0" y="14"/>
                      <a:pt x="0" y="27"/>
                    </a:cubicBezTo>
                    <a:cubicBezTo>
                      <a:pt x="0" y="58"/>
                      <a:pt x="14" y="85"/>
                      <a:pt x="27" y="98"/>
                    </a:cubicBezTo>
                    <a:lnTo>
                      <a:pt x="27" y="14"/>
                    </a:lnTo>
                    <a:lnTo>
                      <a:pt x="14" y="0"/>
                    </a:lnTo>
                    <a:close/>
                    <a:moveTo>
                      <a:pt x="27" y="365"/>
                    </a:moveTo>
                    <a:lnTo>
                      <a:pt x="27" y="466"/>
                    </a:lnTo>
                    <a:cubicBezTo>
                      <a:pt x="27" y="493"/>
                      <a:pt x="44" y="1153"/>
                      <a:pt x="1433" y="1292"/>
                    </a:cubicBezTo>
                    <a:lnTo>
                      <a:pt x="1433" y="1309"/>
                    </a:lnTo>
                    <a:cubicBezTo>
                      <a:pt x="1447" y="1336"/>
                      <a:pt x="1477" y="1349"/>
                      <a:pt x="1504" y="1349"/>
                    </a:cubicBezTo>
                    <a:cubicBezTo>
                      <a:pt x="1517" y="1349"/>
                      <a:pt x="1531" y="1349"/>
                      <a:pt x="1531" y="1336"/>
                    </a:cubicBezTo>
                    <a:cubicBezTo>
                      <a:pt x="1544" y="1336"/>
                      <a:pt x="1561" y="1322"/>
                      <a:pt x="1575" y="1309"/>
                    </a:cubicBezTo>
                    <a:cubicBezTo>
                      <a:pt x="1629" y="1309"/>
                      <a:pt x="1686" y="1322"/>
                      <a:pt x="1743" y="1322"/>
                    </a:cubicBezTo>
                    <a:lnTo>
                      <a:pt x="2276" y="1322"/>
                    </a:lnTo>
                    <a:cubicBezTo>
                      <a:pt x="2333" y="1322"/>
                      <a:pt x="2387" y="1309"/>
                      <a:pt x="2445" y="1309"/>
                    </a:cubicBezTo>
                    <a:cubicBezTo>
                      <a:pt x="2458" y="1322"/>
                      <a:pt x="2458" y="1336"/>
                      <a:pt x="2471" y="1336"/>
                    </a:cubicBezTo>
                    <a:cubicBezTo>
                      <a:pt x="2488" y="1349"/>
                      <a:pt x="2502" y="1349"/>
                      <a:pt x="2515" y="1349"/>
                    </a:cubicBezTo>
                    <a:cubicBezTo>
                      <a:pt x="2542" y="1349"/>
                      <a:pt x="2556" y="1336"/>
                      <a:pt x="2573" y="1309"/>
                    </a:cubicBezTo>
                    <a:lnTo>
                      <a:pt x="2586" y="1292"/>
                    </a:lnTo>
                    <a:cubicBezTo>
                      <a:pt x="3975" y="1153"/>
                      <a:pt x="3989" y="493"/>
                      <a:pt x="3989" y="466"/>
                    </a:cubicBezTo>
                    <a:lnTo>
                      <a:pt x="3989" y="365"/>
                    </a:lnTo>
                    <a:cubicBezTo>
                      <a:pt x="3989" y="422"/>
                      <a:pt x="3948" y="1069"/>
                      <a:pt x="2586" y="1207"/>
                    </a:cubicBezTo>
                    <a:lnTo>
                      <a:pt x="2573" y="1224"/>
                    </a:lnTo>
                    <a:cubicBezTo>
                      <a:pt x="2556" y="1238"/>
                      <a:pt x="2542" y="1265"/>
                      <a:pt x="2515" y="1265"/>
                    </a:cubicBezTo>
                    <a:cubicBezTo>
                      <a:pt x="2502" y="1265"/>
                      <a:pt x="2488" y="1251"/>
                      <a:pt x="2471" y="1251"/>
                    </a:cubicBezTo>
                    <a:lnTo>
                      <a:pt x="2445" y="1224"/>
                    </a:lnTo>
                    <a:lnTo>
                      <a:pt x="1575" y="1224"/>
                    </a:lnTo>
                    <a:cubicBezTo>
                      <a:pt x="1561" y="1238"/>
                      <a:pt x="1544" y="1238"/>
                      <a:pt x="1531" y="1251"/>
                    </a:cubicBezTo>
                    <a:cubicBezTo>
                      <a:pt x="1531" y="1251"/>
                      <a:pt x="1517" y="1265"/>
                      <a:pt x="1504" y="1265"/>
                    </a:cubicBezTo>
                    <a:cubicBezTo>
                      <a:pt x="1477" y="1265"/>
                      <a:pt x="1447" y="1238"/>
                      <a:pt x="1433" y="1224"/>
                    </a:cubicBezTo>
                    <a:lnTo>
                      <a:pt x="1433" y="1207"/>
                    </a:lnTo>
                    <a:cubicBezTo>
                      <a:pt x="44" y="1069"/>
                      <a:pt x="27" y="395"/>
                      <a:pt x="27" y="365"/>
                    </a:cubicBezTo>
                    <a:close/>
                  </a:path>
                </a:pathLst>
              </a:custGeom>
              <a:solidFill>
                <a:srgbClr val="000000">
                  <a:alpha val="46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46"/>
              <p:cNvSpPr/>
              <p:nvPr/>
            </p:nvSpPr>
            <p:spPr>
              <a:xfrm>
                <a:off x="1380827" y="1643946"/>
                <a:ext cx="53304" cy="211586"/>
              </a:xfrm>
              <a:custGeom>
                <a:avLst/>
                <a:gdLst/>
                <a:ahLst/>
                <a:cxnLst/>
                <a:rect l="l" t="t" r="r" b="b"/>
                <a:pathLst>
                  <a:path w="294" h="1167" extrusionOk="0">
                    <a:moveTo>
                      <a:pt x="237" y="0"/>
                    </a:moveTo>
                    <a:cubicBezTo>
                      <a:pt x="169" y="307"/>
                      <a:pt x="85" y="728"/>
                      <a:pt x="1" y="1167"/>
                    </a:cubicBezTo>
                    <a:lnTo>
                      <a:pt x="14" y="1167"/>
                    </a:lnTo>
                    <a:cubicBezTo>
                      <a:pt x="98" y="772"/>
                      <a:pt x="183" y="378"/>
                      <a:pt x="237" y="84"/>
                    </a:cubicBezTo>
                    <a:cubicBezTo>
                      <a:pt x="253" y="169"/>
                      <a:pt x="267" y="253"/>
                      <a:pt x="280" y="337"/>
                    </a:cubicBezTo>
                    <a:cubicBezTo>
                      <a:pt x="280" y="408"/>
                      <a:pt x="294" y="492"/>
                      <a:pt x="294" y="577"/>
                    </a:cubicBezTo>
                    <a:cubicBezTo>
                      <a:pt x="294" y="462"/>
                      <a:pt x="280" y="351"/>
                      <a:pt x="280" y="253"/>
                    </a:cubicBezTo>
                    <a:cubicBezTo>
                      <a:pt x="267" y="155"/>
                      <a:pt x="253" y="71"/>
                      <a:pt x="237" y="0"/>
                    </a:cubicBezTo>
                    <a:close/>
                  </a:path>
                </a:pathLst>
              </a:custGeom>
              <a:solidFill>
                <a:srgbClr val="000000">
                  <a:alpha val="46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46"/>
              <p:cNvSpPr/>
              <p:nvPr/>
            </p:nvSpPr>
            <p:spPr>
              <a:xfrm>
                <a:off x="1367954" y="1880371"/>
                <a:ext cx="28284" cy="33179"/>
              </a:xfrm>
              <a:custGeom>
                <a:avLst/>
                <a:gdLst/>
                <a:ahLst/>
                <a:cxnLst/>
                <a:rect l="l" t="t" r="r" b="b"/>
                <a:pathLst>
                  <a:path w="156" h="183" extrusionOk="0">
                    <a:moveTo>
                      <a:pt x="28" y="1"/>
                    </a:moveTo>
                    <a:cubicBezTo>
                      <a:pt x="28" y="58"/>
                      <a:pt x="14" y="115"/>
                      <a:pt x="1" y="169"/>
                    </a:cubicBezTo>
                    <a:cubicBezTo>
                      <a:pt x="1" y="169"/>
                      <a:pt x="14" y="169"/>
                      <a:pt x="14" y="183"/>
                    </a:cubicBezTo>
                    <a:cubicBezTo>
                      <a:pt x="28" y="156"/>
                      <a:pt x="28" y="115"/>
                      <a:pt x="28" y="85"/>
                    </a:cubicBezTo>
                    <a:cubicBezTo>
                      <a:pt x="41" y="99"/>
                      <a:pt x="55" y="99"/>
                      <a:pt x="72" y="99"/>
                    </a:cubicBezTo>
                    <a:cubicBezTo>
                      <a:pt x="99" y="115"/>
                      <a:pt x="126" y="129"/>
                      <a:pt x="156" y="129"/>
                    </a:cubicBezTo>
                    <a:lnTo>
                      <a:pt x="156" y="45"/>
                    </a:lnTo>
                    <a:cubicBezTo>
                      <a:pt x="126" y="31"/>
                      <a:pt x="99" y="31"/>
                      <a:pt x="72" y="14"/>
                    </a:cubicBezTo>
                    <a:cubicBezTo>
                      <a:pt x="55" y="14"/>
                      <a:pt x="41" y="1"/>
                      <a:pt x="28" y="1"/>
                    </a:cubicBezTo>
                    <a:close/>
                  </a:path>
                </a:pathLst>
              </a:custGeom>
              <a:solidFill>
                <a:srgbClr val="000000">
                  <a:alpha val="46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46"/>
              <p:cNvSpPr/>
              <p:nvPr/>
            </p:nvSpPr>
            <p:spPr>
              <a:xfrm>
                <a:off x="690046" y="1574868"/>
                <a:ext cx="3264" cy="7978"/>
              </a:xfrm>
              <a:custGeom>
                <a:avLst/>
                <a:gdLst/>
                <a:ahLst/>
                <a:cxnLst/>
                <a:rect l="l" t="t" r="r" b="b"/>
                <a:pathLst>
                  <a:path w="18" h="44" extrusionOk="0">
                    <a:moveTo>
                      <a:pt x="18" y="0"/>
                    </a:moveTo>
                    <a:cubicBezTo>
                      <a:pt x="18" y="14"/>
                      <a:pt x="1" y="30"/>
                      <a:pt x="1" y="44"/>
                    </a:cubicBezTo>
                    <a:cubicBezTo>
                      <a:pt x="18" y="30"/>
                      <a:pt x="18" y="14"/>
                      <a:pt x="18" y="14"/>
                    </a:cubicBezTo>
                    <a:lnTo>
                      <a:pt x="18" y="0"/>
                    </a:lnTo>
                    <a:close/>
                  </a:path>
                </a:pathLst>
              </a:custGeom>
              <a:solidFill>
                <a:srgbClr val="000000">
                  <a:alpha val="46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4" name="Google Shape;484;p46"/>
            <p:cNvSpPr/>
            <p:nvPr/>
          </p:nvSpPr>
          <p:spPr>
            <a:xfrm>
              <a:off x="1428858" y="2191244"/>
              <a:ext cx="152" cy="6680"/>
            </a:xfrm>
            <a:custGeom>
              <a:avLst/>
              <a:gdLst/>
              <a:ahLst/>
              <a:cxnLst/>
              <a:rect l="l" t="t" r="r" b="b"/>
              <a:pathLst>
                <a:path w="1" h="44" extrusionOk="0">
                  <a:moveTo>
                    <a:pt x="0" y="44"/>
                  </a:moveTo>
                  <a:lnTo>
                    <a:pt x="0" y="0"/>
                  </a:lnTo>
                  <a:lnTo>
                    <a:pt x="0" y="14"/>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46"/>
            <p:cNvSpPr/>
            <p:nvPr/>
          </p:nvSpPr>
          <p:spPr>
            <a:xfrm>
              <a:off x="993722" y="2114420"/>
              <a:ext cx="57998" cy="87604"/>
            </a:xfrm>
            <a:custGeom>
              <a:avLst/>
              <a:gdLst/>
              <a:ahLst/>
              <a:cxnLst/>
              <a:rect l="l" t="t" r="r" b="b"/>
              <a:pathLst>
                <a:path w="382" h="577" extrusionOk="0">
                  <a:moveTo>
                    <a:pt x="213" y="0"/>
                  </a:moveTo>
                  <a:cubicBezTo>
                    <a:pt x="129" y="0"/>
                    <a:pt x="72" y="58"/>
                    <a:pt x="58" y="142"/>
                  </a:cubicBezTo>
                  <a:lnTo>
                    <a:pt x="1" y="563"/>
                  </a:lnTo>
                  <a:cubicBezTo>
                    <a:pt x="1" y="577"/>
                    <a:pt x="1" y="577"/>
                    <a:pt x="14" y="577"/>
                  </a:cubicBezTo>
                  <a:lnTo>
                    <a:pt x="324" y="563"/>
                  </a:lnTo>
                  <a:cubicBezTo>
                    <a:pt x="338" y="563"/>
                    <a:pt x="351" y="550"/>
                    <a:pt x="351" y="550"/>
                  </a:cubicBezTo>
                  <a:lnTo>
                    <a:pt x="368" y="169"/>
                  </a:lnTo>
                  <a:cubicBezTo>
                    <a:pt x="382" y="85"/>
                    <a:pt x="311" y="0"/>
                    <a:pt x="213"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46"/>
            <p:cNvSpPr/>
            <p:nvPr/>
          </p:nvSpPr>
          <p:spPr>
            <a:xfrm>
              <a:off x="1008602" y="2122770"/>
              <a:ext cx="34465" cy="30669"/>
            </a:xfrm>
            <a:custGeom>
              <a:avLst/>
              <a:gdLst/>
              <a:ahLst/>
              <a:cxnLst/>
              <a:rect l="l" t="t" r="r" b="b"/>
              <a:pathLst>
                <a:path w="227" h="202" extrusionOk="0">
                  <a:moveTo>
                    <a:pt x="108" y="0"/>
                  </a:moveTo>
                  <a:cubicBezTo>
                    <a:pt x="100" y="0"/>
                    <a:pt x="92" y="1"/>
                    <a:pt x="85" y="3"/>
                  </a:cubicBezTo>
                  <a:cubicBezTo>
                    <a:pt x="31" y="16"/>
                    <a:pt x="0" y="74"/>
                    <a:pt x="17" y="127"/>
                  </a:cubicBezTo>
                  <a:cubicBezTo>
                    <a:pt x="29" y="175"/>
                    <a:pt x="68" y="202"/>
                    <a:pt x="113" y="202"/>
                  </a:cubicBezTo>
                  <a:cubicBezTo>
                    <a:pt x="123" y="202"/>
                    <a:pt x="132" y="201"/>
                    <a:pt x="142" y="198"/>
                  </a:cubicBezTo>
                  <a:cubicBezTo>
                    <a:pt x="186" y="185"/>
                    <a:pt x="226" y="127"/>
                    <a:pt x="213" y="74"/>
                  </a:cubicBezTo>
                  <a:cubicBezTo>
                    <a:pt x="201" y="36"/>
                    <a:pt x="157" y="0"/>
                    <a:pt x="108" y="0"/>
                  </a:cubicBezTo>
                  <a:close/>
                </a:path>
              </a:pathLst>
            </a:custGeom>
            <a:solidFill>
              <a:srgbClr val="000000">
                <a:alpha val="46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46"/>
            <p:cNvSpPr/>
            <p:nvPr/>
          </p:nvSpPr>
          <p:spPr>
            <a:xfrm>
              <a:off x="1011183" y="2125200"/>
              <a:ext cx="29758" cy="26266"/>
            </a:xfrm>
            <a:custGeom>
              <a:avLst/>
              <a:gdLst/>
              <a:ahLst/>
              <a:cxnLst/>
              <a:rect l="l" t="t" r="r" b="b"/>
              <a:pathLst>
                <a:path w="196" h="173" extrusionOk="0">
                  <a:moveTo>
                    <a:pt x="68" y="0"/>
                  </a:moveTo>
                  <a:cubicBezTo>
                    <a:pt x="27" y="14"/>
                    <a:pt x="0" y="71"/>
                    <a:pt x="14" y="111"/>
                  </a:cubicBezTo>
                  <a:cubicBezTo>
                    <a:pt x="25" y="148"/>
                    <a:pt x="54" y="172"/>
                    <a:pt x="89" y="172"/>
                  </a:cubicBezTo>
                  <a:cubicBezTo>
                    <a:pt x="96" y="172"/>
                    <a:pt x="104" y="171"/>
                    <a:pt x="112" y="169"/>
                  </a:cubicBezTo>
                  <a:cubicBezTo>
                    <a:pt x="169" y="155"/>
                    <a:pt x="196" y="111"/>
                    <a:pt x="182" y="71"/>
                  </a:cubicBezTo>
                  <a:cubicBezTo>
                    <a:pt x="169" y="27"/>
                    <a:pt x="125" y="0"/>
                    <a:pt x="68"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46"/>
            <p:cNvSpPr/>
            <p:nvPr/>
          </p:nvSpPr>
          <p:spPr>
            <a:xfrm>
              <a:off x="1015282" y="2127487"/>
              <a:ext cx="21559" cy="21711"/>
            </a:xfrm>
            <a:custGeom>
              <a:avLst/>
              <a:gdLst/>
              <a:ahLst/>
              <a:cxnLst/>
              <a:rect l="l" t="t" r="r" b="b"/>
              <a:pathLst>
                <a:path w="142" h="143" extrusionOk="0">
                  <a:moveTo>
                    <a:pt x="58" y="1"/>
                  </a:moveTo>
                  <a:cubicBezTo>
                    <a:pt x="41" y="14"/>
                    <a:pt x="41" y="31"/>
                    <a:pt x="58" y="72"/>
                  </a:cubicBezTo>
                  <a:cubicBezTo>
                    <a:pt x="14" y="72"/>
                    <a:pt x="0" y="85"/>
                    <a:pt x="0" y="98"/>
                  </a:cubicBezTo>
                  <a:lnTo>
                    <a:pt x="58" y="98"/>
                  </a:lnTo>
                  <a:cubicBezTo>
                    <a:pt x="71" y="129"/>
                    <a:pt x="85" y="142"/>
                    <a:pt x="85" y="142"/>
                  </a:cubicBezTo>
                  <a:cubicBezTo>
                    <a:pt x="98" y="142"/>
                    <a:pt x="98" y="115"/>
                    <a:pt x="85" y="85"/>
                  </a:cubicBezTo>
                  <a:cubicBezTo>
                    <a:pt x="112" y="72"/>
                    <a:pt x="142" y="72"/>
                    <a:pt x="142" y="58"/>
                  </a:cubicBezTo>
                  <a:cubicBezTo>
                    <a:pt x="142" y="51"/>
                    <a:pt x="134" y="48"/>
                    <a:pt x="123" y="48"/>
                  </a:cubicBezTo>
                  <a:cubicBezTo>
                    <a:pt x="112" y="48"/>
                    <a:pt x="98" y="51"/>
                    <a:pt x="85" y="58"/>
                  </a:cubicBezTo>
                  <a:cubicBezTo>
                    <a:pt x="71" y="31"/>
                    <a:pt x="58" y="1"/>
                    <a:pt x="58" y="1"/>
                  </a:cubicBezTo>
                  <a:close/>
                </a:path>
              </a:pathLst>
            </a:custGeom>
            <a:solidFill>
              <a:srgbClr val="000000">
                <a:alpha val="46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46"/>
            <p:cNvSpPr/>
            <p:nvPr/>
          </p:nvSpPr>
          <p:spPr>
            <a:xfrm>
              <a:off x="1183658" y="2114420"/>
              <a:ext cx="57998" cy="87604"/>
            </a:xfrm>
            <a:custGeom>
              <a:avLst/>
              <a:gdLst/>
              <a:ahLst/>
              <a:cxnLst/>
              <a:rect l="l" t="t" r="r" b="b"/>
              <a:pathLst>
                <a:path w="382" h="577" extrusionOk="0">
                  <a:moveTo>
                    <a:pt x="169" y="0"/>
                  </a:moveTo>
                  <a:cubicBezTo>
                    <a:pt x="71" y="0"/>
                    <a:pt x="1" y="85"/>
                    <a:pt x="1" y="169"/>
                  </a:cubicBezTo>
                  <a:lnTo>
                    <a:pt x="27" y="550"/>
                  </a:lnTo>
                  <a:cubicBezTo>
                    <a:pt x="27" y="550"/>
                    <a:pt x="44" y="563"/>
                    <a:pt x="58" y="563"/>
                  </a:cubicBezTo>
                  <a:lnTo>
                    <a:pt x="351" y="577"/>
                  </a:lnTo>
                  <a:cubicBezTo>
                    <a:pt x="365" y="577"/>
                    <a:pt x="381" y="577"/>
                    <a:pt x="381" y="563"/>
                  </a:cubicBezTo>
                  <a:lnTo>
                    <a:pt x="324" y="142"/>
                  </a:lnTo>
                  <a:cubicBezTo>
                    <a:pt x="311" y="58"/>
                    <a:pt x="240" y="0"/>
                    <a:pt x="169"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46"/>
            <p:cNvSpPr/>
            <p:nvPr/>
          </p:nvSpPr>
          <p:spPr>
            <a:xfrm>
              <a:off x="1192312" y="2122770"/>
              <a:ext cx="34009" cy="30669"/>
            </a:xfrm>
            <a:custGeom>
              <a:avLst/>
              <a:gdLst/>
              <a:ahLst/>
              <a:cxnLst/>
              <a:rect l="l" t="t" r="r" b="b"/>
              <a:pathLst>
                <a:path w="224" h="202" extrusionOk="0">
                  <a:moveTo>
                    <a:pt x="117" y="0"/>
                  </a:moveTo>
                  <a:cubicBezTo>
                    <a:pt x="71" y="0"/>
                    <a:pt x="26" y="36"/>
                    <a:pt x="14" y="74"/>
                  </a:cubicBezTo>
                  <a:cubicBezTo>
                    <a:pt x="1" y="127"/>
                    <a:pt x="28" y="185"/>
                    <a:pt x="85" y="198"/>
                  </a:cubicBezTo>
                  <a:cubicBezTo>
                    <a:pt x="94" y="201"/>
                    <a:pt x="104" y="202"/>
                    <a:pt x="113" y="202"/>
                  </a:cubicBezTo>
                  <a:cubicBezTo>
                    <a:pt x="157" y="202"/>
                    <a:pt x="199" y="175"/>
                    <a:pt x="210" y="127"/>
                  </a:cubicBezTo>
                  <a:cubicBezTo>
                    <a:pt x="223" y="74"/>
                    <a:pt x="196" y="16"/>
                    <a:pt x="139" y="3"/>
                  </a:cubicBezTo>
                  <a:cubicBezTo>
                    <a:pt x="132" y="1"/>
                    <a:pt x="125" y="0"/>
                    <a:pt x="117" y="0"/>
                  </a:cubicBezTo>
                  <a:close/>
                </a:path>
              </a:pathLst>
            </a:custGeom>
            <a:solidFill>
              <a:srgbClr val="000000">
                <a:alpha val="46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46"/>
            <p:cNvSpPr/>
            <p:nvPr/>
          </p:nvSpPr>
          <p:spPr>
            <a:xfrm>
              <a:off x="1194438" y="2125200"/>
              <a:ext cx="29758" cy="26266"/>
            </a:xfrm>
            <a:custGeom>
              <a:avLst/>
              <a:gdLst/>
              <a:ahLst/>
              <a:cxnLst/>
              <a:rect l="l" t="t" r="r" b="b"/>
              <a:pathLst>
                <a:path w="196" h="173" extrusionOk="0">
                  <a:moveTo>
                    <a:pt x="112" y="0"/>
                  </a:moveTo>
                  <a:cubicBezTo>
                    <a:pt x="71" y="0"/>
                    <a:pt x="27" y="27"/>
                    <a:pt x="14" y="71"/>
                  </a:cubicBezTo>
                  <a:cubicBezTo>
                    <a:pt x="0" y="111"/>
                    <a:pt x="27" y="155"/>
                    <a:pt x="71" y="169"/>
                  </a:cubicBezTo>
                  <a:cubicBezTo>
                    <a:pt x="81" y="171"/>
                    <a:pt x="90" y="172"/>
                    <a:pt x="98" y="172"/>
                  </a:cubicBezTo>
                  <a:cubicBezTo>
                    <a:pt x="140" y="172"/>
                    <a:pt x="171" y="148"/>
                    <a:pt x="182" y="111"/>
                  </a:cubicBezTo>
                  <a:cubicBezTo>
                    <a:pt x="196" y="71"/>
                    <a:pt x="169" y="14"/>
                    <a:pt x="112"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46"/>
            <p:cNvSpPr/>
            <p:nvPr/>
          </p:nvSpPr>
          <p:spPr>
            <a:xfrm>
              <a:off x="1198537" y="2127173"/>
              <a:ext cx="21559" cy="21711"/>
            </a:xfrm>
            <a:custGeom>
              <a:avLst/>
              <a:gdLst/>
              <a:ahLst/>
              <a:cxnLst/>
              <a:rect l="l" t="t" r="r" b="b"/>
              <a:pathLst>
                <a:path w="142" h="143" extrusionOk="0">
                  <a:moveTo>
                    <a:pt x="85" y="1"/>
                  </a:moveTo>
                  <a:lnTo>
                    <a:pt x="58" y="58"/>
                  </a:lnTo>
                  <a:cubicBezTo>
                    <a:pt x="44" y="51"/>
                    <a:pt x="30" y="48"/>
                    <a:pt x="19" y="48"/>
                  </a:cubicBezTo>
                  <a:cubicBezTo>
                    <a:pt x="8" y="48"/>
                    <a:pt x="0" y="51"/>
                    <a:pt x="0" y="58"/>
                  </a:cubicBezTo>
                  <a:cubicBezTo>
                    <a:pt x="0" y="72"/>
                    <a:pt x="14" y="72"/>
                    <a:pt x="58" y="85"/>
                  </a:cubicBezTo>
                  <a:cubicBezTo>
                    <a:pt x="44" y="115"/>
                    <a:pt x="44" y="142"/>
                    <a:pt x="58" y="142"/>
                  </a:cubicBezTo>
                  <a:cubicBezTo>
                    <a:pt x="58" y="142"/>
                    <a:pt x="71" y="129"/>
                    <a:pt x="85" y="98"/>
                  </a:cubicBezTo>
                  <a:lnTo>
                    <a:pt x="142" y="98"/>
                  </a:lnTo>
                  <a:cubicBezTo>
                    <a:pt x="142" y="85"/>
                    <a:pt x="115" y="72"/>
                    <a:pt x="85" y="72"/>
                  </a:cubicBezTo>
                  <a:cubicBezTo>
                    <a:pt x="98" y="31"/>
                    <a:pt x="98" y="14"/>
                    <a:pt x="85" y="1"/>
                  </a:cubicBezTo>
                  <a:close/>
                </a:path>
              </a:pathLst>
            </a:custGeom>
            <a:solidFill>
              <a:srgbClr val="000000">
                <a:alpha val="46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46"/>
            <p:cNvSpPr/>
            <p:nvPr/>
          </p:nvSpPr>
          <p:spPr>
            <a:xfrm>
              <a:off x="808494" y="2480019"/>
              <a:ext cx="15031" cy="42815"/>
            </a:xfrm>
            <a:custGeom>
              <a:avLst/>
              <a:gdLst/>
              <a:ahLst/>
              <a:cxnLst/>
              <a:rect l="l" t="t" r="r" b="b"/>
              <a:pathLst>
                <a:path w="99" h="282" extrusionOk="0">
                  <a:moveTo>
                    <a:pt x="49" y="1"/>
                  </a:moveTo>
                  <a:cubicBezTo>
                    <a:pt x="34" y="1"/>
                    <a:pt x="22" y="7"/>
                    <a:pt x="14" y="23"/>
                  </a:cubicBezTo>
                  <a:lnTo>
                    <a:pt x="0" y="37"/>
                  </a:lnTo>
                  <a:lnTo>
                    <a:pt x="0" y="236"/>
                  </a:lnTo>
                  <a:lnTo>
                    <a:pt x="41" y="276"/>
                  </a:lnTo>
                  <a:cubicBezTo>
                    <a:pt x="49" y="280"/>
                    <a:pt x="57" y="281"/>
                    <a:pt x="64" y="281"/>
                  </a:cubicBezTo>
                  <a:cubicBezTo>
                    <a:pt x="84" y="281"/>
                    <a:pt x="98" y="269"/>
                    <a:pt x="98" y="249"/>
                  </a:cubicBezTo>
                  <a:lnTo>
                    <a:pt x="98" y="37"/>
                  </a:lnTo>
                  <a:cubicBezTo>
                    <a:pt x="98" y="23"/>
                    <a:pt x="98" y="10"/>
                    <a:pt x="85" y="10"/>
                  </a:cubicBezTo>
                  <a:cubicBezTo>
                    <a:pt x="72" y="4"/>
                    <a:pt x="60" y="1"/>
                    <a:pt x="49"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46"/>
            <p:cNvSpPr/>
            <p:nvPr/>
          </p:nvSpPr>
          <p:spPr>
            <a:xfrm>
              <a:off x="1409880" y="2480019"/>
              <a:ext cx="17005" cy="42815"/>
            </a:xfrm>
            <a:custGeom>
              <a:avLst/>
              <a:gdLst/>
              <a:ahLst/>
              <a:cxnLst/>
              <a:rect l="l" t="t" r="r" b="b"/>
              <a:pathLst>
                <a:path w="112" h="282" extrusionOk="0">
                  <a:moveTo>
                    <a:pt x="61" y="1"/>
                  </a:moveTo>
                  <a:cubicBezTo>
                    <a:pt x="51" y="1"/>
                    <a:pt x="39" y="4"/>
                    <a:pt x="28" y="10"/>
                  </a:cubicBezTo>
                  <a:cubicBezTo>
                    <a:pt x="14" y="10"/>
                    <a:pt x="1" y="23"/>
                    <a:pt x="1" y="37"/>
                  </a:cubicBezTo>
                  <a:lnTo>
                    <a:pt x="1" y="249"/>
                  </a:lnTo>
                  <a:cubicBezTo>
                    <a:pt x="1" y="269"/>
                    <a:pt x="22" y="281"/>
                    <a:pt x="46" y="281"/>
                  </a:cubicBezTo>
                  <a:cubicBezTo>
                    <a:pt x="54" y="281"/>
                    <a:pt x="63" y="280"/>
                    <a:pt x="71" y="276"/>
                  </a:cubicBezTo>
                  <a:lnTo>
                    <a:pt x="112" y="236"/>
                  </a:lnTo>
                  <a:lnTo>
                    <a:pt x="112" y="37"/>
                  </a:lnTo>
                  <a:lnTo>
                    <a:pt x="98" y="23"/>
                  </a:lnTo>
                  <a:cubicBezTo>
                    <a:pt x="91" y="7"/>
                    <a:pt x="77" y="1"/>
                    <a:pt x="61"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urtains"/>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720"/>
        <p:cNvGrpSpPr/>
        <p:nvPr/>
      </p:nvGrpSpPr>
      <p:grpSpPr>
        <a:xfrm>
          <a:off x="0" y="0"/>
          <a:ext cx="0" cy="0"/>
          <a:chOff x="0" y="0"/>
          <a:chExt cx="0" cy="0"/>
        </a:xfrm>
      </p:grpSpPr>
      <p:sp>
        <p:nvSpPr>
          <p:cNvPr id="2721" name="Google Shape;2721;p75"/>
          <p:cNvSpPr txBox="1">
            <a:spLocks noGrp="1"/>
          </p:cNvSpPr>
          <p:nvPr>
            <p:ph type="title"/>
          </p:nvPr>
        </p:nvSpPr>
        <p:spPr>
          <a:xfrm>
            <a:off x="2117631" y="381395"/>
            <a:ext cx="4447800" cy="599700"/>
          </a:xfrm>
          <a:prstGeom prst="rect">
            <a:avLst/>
          </a:prstGeom>
        </p:spPr>
        <p:txBody>
          <a:bodyPr spcFirstLastPara="1" wrap="square" lIns="36575" tIns="36575" rIns="36575" bIns="36575" anchor="t" anchorCtr="0">
            <a:noAutofit/>
          </a:bodyPr>
          <a:lstStyle/>
          <a:p>
            <a:pPr marL="0" lvl="0" indent="0" algn="ctr" rtl="0">
              <a:spcBef>
                <a:spcPts val="0"/>
              </a:spcBef>
              <a:spcAft>
                <a:spcPts val="0"/>
              </a:spcAft>
              <a:buNone/>
            </a:pPr>
            <a:r>
              <a:rPr lang="en" dirty="0"/>
              <a:t>Competitors</a:t>
            </a:r>
            <a:endParaRPr dirty="0"/>
          </a:p>
        </p:txBody>
      </p:sp>
      <p:grpSp>
        <p:nvGrpSpPr>
          <p:cNvPr id="2726" name="Google Shape;2726;p75"/>
          <p:cNvGrpSpPr/>
          <p:nvPr/>
        </p:nvGrpSpPr>
        <p:grpSpPr>
          <a:xfrm>
            <a:off x="2575681" y="489751"/>
            <a:ext cx="3514763" cy="284589"/>
            <a:chOff x="1405250" y="540956"/>
            <a:chExt cx="3514763" cy="284589"/>
          </a:xfrm>
        </p:grpSpPr>
        <p:sp>
          <p:nvSpPr>
            <p:cNvPr id="2727" name="Google Shape;2727;p75"/>
            <p:cNvSpPr/>
            <p:nvPr/>
          </p:nvSpPr>
          <p:spPr>
            <a:xfrm>
              <a:off x="1405250" y="540956"/>
              <a:ext cx="298651" cy="284589"/>
            </a:xfrm>
            <a:custGeom>
              <a:avLst/>
              <a:gdLst/>
              <a:ahLst/>
              <a:cxnLst/>
              <a:rect l="l" t="t" r="r" b="b"/>
              <a:pathLst>
                <a:path w="3568" h="3400" extrusionOk="0">
                  <a:moveTo>
                    <a:pt x="1784" y="1"/>
                  </a:moveTo>
                  <a:lnTo>
                    <a:pt x="1238" y="1124"/>
                  </a:lnTo>
                  <a:lnTo>
                    <a:pt x="1" y="1292"/>
                  </a:lnTo>
                  <a:lnTo>
                    <a:pt x="884" y="2162"/>
                  </a:lnTo>
                  <a:lnTo>
                    <a:pt x="675" y="3399"/>
                  </a:lnTo>
                  <a:lnTo>
                    <a:pt x="1784" y="2823"/>
                  </a:lnTo>
                  <a:lnTo>
                    <a:pt x="2880" y="3399"/>
                  </a:lnTo>
                  <a:lnTo>
                    <a:pt x="2880" y="3399"/>
                  </a:lnTo>
                  <a:lnTo>
                    <a:pt x="2671" y="2162"/>
                  </a:lnTo>
                  <a:lnTo>
                    <a:pt x="3567" y="1292"/>
                  </a:lnTo>
                  <a:lnTo>
                    <a:pt x="2334" y="1124"/>
                  </a:lnTo>
                  <a:lnTo>
                    <a:pt x="178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75"/>
            <p:cNvSpPr/>
            <p:nvPr/>
          </p:nvSpPr>
          <p:spPr>
            <a:xfrm>
              <a:off x="4621363" y="540956"/>
              <a:ext cx="298651" cy="284589"/>
            </a:xfrm>
            <a:custGeom>
              <a:avLst/>
              <a:gdLst/>
              <a:ahLst/>
              <a:cxnLst/>
              <a:rect l="l" t="t" r="r" b="b"/>
              <a:pathLst>
                <a:path w="3568" h="3400" extrusionOk="0">
                  <a:moveTo>
                    <a:pt x="1784" y="1"/>
                  </a:moveTo>
                  <a:lnTo>
                    <a:pt x="1238" y="1124"/>
                  </a:lnTo>
                  <a:lnTo>
                    <a:pt x="1" y="1292"/>
                  </a:lnTo>
                  <a:lnTo>
                    <a:pt x="884" y="2162"/>
                  </a:lnTo>
                  <a:lnTo>
                    <a:pt x="675" y="3399"/>
                  </a:lnTo>
                  <a:lnTo>
                    <a:pt x="1784" y="2823"/>
                  </a:lnTo>
                  <a:lnTo>
                    <a:pt x="2880" y="3399"/>
                  </a:lnTo>
                  <a:lnTo>
                    <a:pt x="2880" y="3399"/>
                  </a:lnTo>
                  <a:lnTo>
                    <a:pt x="2671" y="2162"/>
                  </a:lnTo>
                  <a:lnTo>
                    <a:pt x="3567" y="1292"/>
                  </a:lnTo>
                  <a:lnTo>
                    <a:pt x="2334" y="1124"/>
                  </a:lnTo>
                  <a:lnTo>
                    <a:pt x="178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a:extLst>
              <a:ext uri="{FF2B5EF4-FFF2-40B4-BE49-F238E27FC236}">
                <a16:creationId xmlns:a16="http://schemas.microsoft.com/office/drawing/2014/main" id="{342EFF3B-2E57-919A-536E-B08382013558}"/>
              </a:ext>
            </a:extLst>
          </p:cNvPr>
          <p:cNvPicPr>
            <a:picLocks noChangeAspect="1"/>
          </p:cNvPicPr>
          <p:nvPr/>
        </p:nvPicPr>
        <p:blipFill>
          <a:blip r:embed="rId3"/>
          <a:stretch>
            <a:fillRect/>
          </a:stretch>
        </p:blipFill>
        <p:spPr>
          <a:xfrm>
            <a:off x="2914707" y="1114619"/>
            <a:ext cx="2942755" cy="3601647"/>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E92E69-22DF-C096-FD00-EC3D67434BB4}"/>
              </a:ext>
            </a:extLst>
          </p:cNvPr>
          <p:cNvSpPr>
            <a:spLocks noGrp="1"/>
          </p:cNvSpPr>
          <p:nvPr>
            <p:ph type="title"/>
          </p:nvPr>
        </p:nvSpPr>
        <p:spPr>
          <a:xfrm>
            <a:off x="5022144" y="301971"/>
            <a:ext cx="4447800" cy="599700"/>
          </a:xfrm>
        </p:spPr>
        <p:txBody>
          <a:bodyPr/>
          <a:lstStyle/>
          <a:p>
            <a:r>
              <a:rPr lang="en-US" dirty="0"/>
              <a:t>Engagement Composition</a:t>
            </a:r>
          </a:p>
        </p:txBody>
      </p:sp>
      <p:pic>
        <p:nvPicPr>
          <p:cNvPr id="3" name="Picture 2">
            <a:extLst>
              <a:ext uri="{FF2B5EF4-FFF2-40B4-BE49-F238E27FC236}">
                <a16:creationId xmlns:a16="http://schemas.microsoft.com/office/drawing/2014/main" id="{CB3DC389-1262-3D27-12DB-331041CD0C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4905375" cy="5143500"/>
          </a:xfrm>
          <a:prstGeom prst="rect">
            <a:avLst/>
          </a:prstGeom>
        </p:spPr>
      </p:pic>
      <p:sp>
        <p:nvSpPr>
          <p:cNvPr id="4" name="Text Placeholder 2">
            <a:extLst>
              <a:ext uri="{FF2B5EF4-FFF2-40B4-BE49-F238E27FC236}">
                <a16:creationId xmlns:a16="http://schemas.microsoft.com/office/drawing/2014/main" id="{756871BD-2A80-0720-CBD7-59B5F36216C5}"/>
              </a:ext>
            </a:extLst>
          </p:cNvPr>
          <p:cNvSpPr txBox="1">
            <a:spLocks/>
          </p:cNvSpPr>
          <p:nvPr/>
        </p:nvSpPr>
        <p:spPr>
          <a:xfrm>
            <a:off x="5022144" y="1358438"/>
            <a:ext cx="4210951" cy="2426624"/>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57200" marR="0">
              <a:lnSpc>
                <a:spcPct val="107000"/>
              </a:lnSpc>
              <a:spcAft>
                <a:spcPts val="800"/>
              </a:spcAft>
            </a:pPr>
            <a:r>
              <a:rPr lang="en-US" sz="1800" kern="100" dirty="0">
                <a:effectLst/>
                <a:latin typeface="Rockwell" panose="02060603020205020403" pitchFamily="18" charset="0"/>
                <a:ea typeface="Aptos" panose="020B0004020202020204" pitchFamily="34" charset="0"/>
                <a:cs typeface="Arial" panose="020B0604020202020204" pitchFamily="34" charset="0"/>
              </a:rPr>
              <a:t>To measure how well brands performed beyond just tweet volume, we examined:</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342900" marR="0" lvl="0" indent="-342900">
              <a:lnSpc>
                <a:spcPct val="107000"/>
              </a:lnSpc>
              <a:spcAft>
                <a:spcPts val="800"/>
              </a:spcAft>
              <a:buSzPts val="1000"/>
              <a:buFont typeface="Symbol" panose="05050102010706020507" pitchFamily="18" charset="2"/>
              <a:buChar char=""/>
              <a:tabLst>
                <a:tab pos="914400" algn="l"/>
              </a:tabLst>
            </a:pPr>
            <a:r>
              <a:rPr lang="en-US" sz="1800" kern="100" dirty="0">
                <a:effectLst/>
                <a:latin typeface="Rockwell" panose="02060603020205020403" pitchFamily="18" charset="0"/>
                <a:ea typeface="Aptos" panose="020B0004020202020204" pitchFamily="34" charset="0"/>
                <a:cs typeface="Arial" panose="020B0604020202020204" pitchFamily="34" charset="0"/>
              </a:rPr>
              <a:t>Total Likes</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342900" marR="0" lvl="0" indent="-342900">
              <a:lnSpc>
                <a:spcPct val="107000"/>
              </a:lnSpc>
              <a:spcAft>
                <a:spcPts val="800"/>
              </a:spcAft>
              <a:buSzPts val="1000"/>
              <a:buFont typeface="Symbol" panose="05050102010706020507" pitchFamily="18" charset="2"/>
              <a:buChar char=""/>
              <a:tabLst>
                <a:tab pos="914400" algn="l"/>
              </a:tabLst>
            </a:pPr>
            <a:r>
              <a:rPr lang="en-US" sz="1800" kern="100" dirty="0">
                <a:effectLst/>
                <a:latin typeface="Rockwell" panose="02060603020205020403" pitchFamily="18" charset="0"/>
                <a:ea typeface="Aptos" panose="020B0004020202020204" pitchFamily="34" charset="0"/>
                <a:cs typeface="Arial" panose="020B0604020202020204" pitchFamily="34" charset="0"/>
              </a:rPr>
              <a:t>Total Retweets</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342900" marR="0" lvl="0" indent="-342900">
              <a:lnSpc>
                <a:spcPct val="107000"/>
              </a:lnSpc>
              <a:spcAft>
                <a:spcPts val="800"/>
              </a:spcAft>
              <a:buSzPts val="1000"/>
              <a:buFont typeface="Symbol" panose="05050102010706020507" pitchFamily="18" charset="2"/>
              <a:buChar char=""/>
              <a:tabLst>
                <a:tab pos="914400" algn="l"/>
              </a:tabLst>
            </a:pPr>
            <a:r>
              <a:rPr lang="en-US" sz="1800" kern="100" dirty="0">
                <a:effectLst/>
                <a:latin typeface="Rockwell" panose="02060603020205020403" pitchFamily="18" charset="0"/>
                <a:ea typeface="Aptos" panose="020B0004020202020204" pitchFamily="34" charset="0"/>
                <a:cs typeface="Arial" panose="020B0604020202020204" pitchFamily="34" charset="0"/>
              </a:rPr>
              <a:t>Total Replies</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342900" marR="0" lvl="0" indent="-342900">
              <a:lnSpc>
                <a:spcPct val="107000"/>
              </a:lnSpc>
              <a:spcAft>
                <a:spcPts val="800"/>
              </a:spcAft>
              <a:buSzPts val="1000"/>
              <a:buFont typeface="Symbol" panose="05050102010706020507" pitchFamily="18" charset="2"/>
              <a:buChar char=""/>
              <a:tabLst>
                <a:tab pos="914400" algn="l"/>
              </a:tabLst>
            </a:pPr>
            <a:r>
              <a:rPr lang="en-US" sz="1800" kern="100" dirty="0">
                <a:effectLst/>
                <a:latin typeface="Rockwell" panose="02060603020205020403" pitchFamily="18" charset="0"/>
                <a:ea typeface="Aptos" panose="020B0004020202020204" pitchFamily="34" charset="0"/>
                <a:cs typeface="Arial" panose="020B0604020202020204" pitchFamily="34" charset="0"/>
              </a:rPr>
              <a:t>Total Quotes</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342900" marR="0" lvl="0" indent="-342900">
              <a:lnSpc>
                <a:spcPct val="107000"/>
              </a:lnSpc>
              <a:spcAft>
                <a:spcPts val="800"/>
              </a:spcAft>
              <a:buSzPts val="1000"/>
              <a:buFont typeface="Symbol" panose="05050102010706020507" pitchFamily="18" charset="2"/>
              <a:buChar char=""/>
              <a:tabLst>
                <a:tab pos="914400" algn="l"/>
              </a:tabLst>
            </a:pPr>
            <a:r>
              <a:rPr lang="en-US" sz="1800" kern="100" dirty="0">
                <a:effectLst/>
                <a:latin typeface="Rockwell" panose="02060603020205020403" pitchFamily="18" charset="0"/>
                <a:ea typeface="Aptos" panose="020B0004020202020204" pitchFamily="34" charset="0"/>
                <a:cs typeface="Arial" panose="020B0604020202020204" pitchFamily="34" charset="0"/>
              </a:rPr>
              <a:t>Total Bookmark</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p:txBody>
      </p:sp>
    </p:spTree>
    <p:extLst>
      <p:ext uri="{BB962C8B-B14F-4D97-AF65-F5344CB8AC3E}">
        <p14:creationId xmlns:p14="http://schemas.microsoft.com/office/powerpoint/2010/main" val="3183777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14"/>
        <p:cNvGrpSpPr/>
        <p:nvPr/>
      </p:nvGrpSpPr>
      <p:grpSpPr>
        <a:xfrm>
          <a:off x="0" y="0"/>
          <a:ext cx="0" cy="0"/>
          <a:chOff x="0" y="0"/>
          <a:chExt cx="0" cy="0"/>
        </a:xfrm>
      </p:grpSpPr>
      <p:sp>
        <p:nvSpPr>
          <p:cNvPr id="715" name="Google Shape;715;p53"/>
          <p:cNvSpPr txBox="1">
            <a:spLocks noGrp="1"/>
          </p:cNvSpPr>
          <p:nvPr>
            <p:ph type="title"/>
          </p:nvPr>
        </p:nvSpPr>
        <p:spPr>
          <a:xfrm>
            <a:off x="240360" y="-18437"/>
            <a:ext cx="3940200" cy="915000"/>
          </a:xfrm>
          <a:prstGeom prst="rect">
            <a:avLst/>
          </a:prstGeom>
        </p:spPr>
        <p:txBody>
          <a:bodyPr spcFirstLastPara="1" wrap="square" lIns="36575" tIns="36575" rIns="36575" bIns="36575" anchor="ctr" anchorCtr="0">
            <a:noAutofit/>
          </a:bodyPr>
          <a:lstStyle/>
          <a:p>
            <a:pPr marL="0" lvl="0" indent="0" algn="ctr" rtl="0">
              <a:spcBef>
                <a:spcPts val="0"/>
              </a:spcBef>
              <a:spcAft>
                <a:spcPts val="0"/>
              </a:spcAft>
              <a:buNone/>
            </a:pPr>
            <a:r>
              <a:rPr lang="en" dirty="0"/>
              <a:t>Engagement</a:t>
            </a:r>
            <a:endParaRPr dirty="0"/>
          </a:p>
        </p:txBody>
      </p:sp>
      <p:grpSp>
        <p:nvGrpSpPr>
          <p:cNvPr id="732" name="Google Shape;732;p53"/>
          <p:cNvGrpSpPr/>
          <p:nvPr/>
        </p:nvGrpSpPr>
        <p:grpSpPr>
          <a:xfrm>
            <a:off x="381575" y="276021"/>
            <a:ext cx="3601201" cy="284589"/>
            <a:chOff x="1324600" y="1358525"/>
            <a:chExt cx="3601201" cy="284589"/>
          </a:xfrm>
        </p:grpSpPr>
        <p:sp>
          <p:nvSpPr>
            <p:cNvPr id="733" name="Google Shape;733;p53"/>
            <p:cNvSpPr/>
            <p:nvPr/>
          </p:nvSpPr>
          <p:spPr>
            <a:xfrm>
              <a:off x="1324600" y="1358525"/>
              <a:ext cx="298651" cy="284589"/>
            </a:xfrm>
            <a:custGeom>
              <a:avLst/>
              <a:gdLst/>
              <a:ahLst/>
              <a:cxnLst/>
              <a:rect l="l" t="t" r="r" b="b"/>
              <a:pathLst>
                <a:path w="3568" h="3400" extrusionOk="0">
                  <a:moveTo>
                    <a:pt x="1784" y="1"/>
                  </a:moveTo>
                  <a:lnTo>
                    <a:pt x="1238" y="1124"/>
                  </a:lnTo>
                  <a:lnTo>
                    <a:pt x="1" y="1292"/>
                  </a:lnTo>
                  <a:lnTo>
                    <a:pt x="884" y="2162"/>
                  </a:lnTo>
                  <a:lnTo>
                    <a:pt x="675" y="3399"/>
                  </a:lnTo>
                  <a:lnTo>
                    <a:pt x="1784" y="2823"/>
                  </a:lnTo>
                  <a:lnTo>
                    <a:pt x="2880" y="3399"/>
                  </a:lnTo>
                  <a:lnTo>
                    <a:pt x="2880" y="3399"/>
                  </a:lnTo>
                  <a:lnTo>
                    <a:pt x="2671" y="2162"/>
                  </a:lnTo>
                  <a:lnTo>
                    <a:pt x="3567" y="1292"/>
                  </a:lnTo>
                  <a:lnTo>
                    <a:pt x="2334" y="1124"/>
                  </a:lnTo>
                  <a:lnTo>
                    <a:pt x="178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53"/>
            <p:cNvSpPr/>
            <p:nvPr/>
          </p:nvSpPr>
          <p:spPr>
            <a:xfrm>
              <a:off x="4627150" y="1358525"/>
              <a:ext cx="298651" cy="284589"/>
            </a:xfrm>
            <a:custGeom>
              <a:avLst/>
              <a:gdLst/>
              <a:ahLst/>
              <a:cxnLst/>
              <a:rect l="l" t="t" r="r" b="b"/>
              <a:pathLst>
                <a:path w="3568" h="3400" extrusionOk="0">
                  <a:moveTo>
                    <a:pt x="1784" y="1"/>
                  </a:moveTo>
                  <a:lnTo>
                    <a:pt x="1238" y="1124"/>
                  </a:lnTo>
                  <a:lnTo>
                    <a:pt x="1" y="1292"/>
                  </a:lnTo>
                  <a:lnTo>
                    <a:pt x="884" y="2162"/>
                  </a:lnTo>
                  <a:lnTo>
                    <a:pt x="675" y="3399"/>
                  </a:lnTo>
                  <a:lnTo>
                    <a:pt x="1784" y="2823"/>
                  </a:lnTo>
                  <a:lnTo>
                    <a:pt x="2880" y="3399"/>
                  </a:lnTo>
                  <a:lnTo>
                    <a:pt x="2880" y="3399"/>
                  </a:lnTo>
                  <a:lnTo>
                    <a:pt x="2671" y="2162"/>
                  </a:lnTo>
                  <a:lnTo>
                    <a:pt x="3567" y="1292"/>
                  </a:lnTo>
                  <a:lnTo>
                    <a:pt x="2334" y="1124"/>
                  </a:lnTo>
                  <a:lnTo>
                    <a:pt x="178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2" name="Picture 11">
            <a:extLst>
              <a:ext uri="{FF2B5EF4-FFF2-40B4-BE49-F238E27FC236}">
                <a16:creationId xmlns:a16="http://schemas.microsoft.com/office/drawing/2014/main" id="{D485168C-0F04-A50D-D32B-9BE7C58BEDC5}"/>
              </a:ext>
            </a:extLst>
          </p:cNvPr>
          <p:cNvPicPr>
            <a:picLocks noChangeAspect="1"/>
          </p:cNvPicPr>
          <p:nvPr/>
        </p:nvPicPr>
        <p:blipFill>
          <a:blip r:embed="rId3"/>
          <a:stretch>
            <a:fillRect/>
          </a:stretch>
        </p:blipFill>
        <p:spPr>
          <a:xfrm>
            <a:off x="1439597" y="1004585"/>
            <a:ext cx="5942076" cy="3564636"/>
          </a:xfrm>
          <a:prstGeom prst="rect">
            <a:avLst/>
          </a:prstGeom>
        </p:spPr>
      </p:pic>
      <p:cxnSp>
        <p:nvCxnSpPr>
          <p:cNvPr id="14" name="Straight Connector 13">
            <a:extLst>
              <a:ext uri="{FF2B5EF4-FFF2-40B4-BE49-F238E27FC236}">
                <a16:creationId xmlns:a16="http://schemas.microsoft.com/office/drawing/2014/main" id="{B49FF8C3-34D9-AEAB-6564-5E861DF37A1E}"/>
              </a:ext>
            </a:extLst>
          </p:cNvPr>
          <p:cNvCxnSpPr>
            <a:cxnSpLocks/>
          </p:cNvCxnSpPr>
          <p:nvPr/>
        </p:nvCxnSpPr>
        <p:spPr>
          <a:xfrm>
            <a:off x="1467651" y="1004585"/>
            <a:ext cx="0" cy="3283106"/>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13D3A5BD-976B-C493-F93B-F7DD3F35E442}"/>
              </a:ext>
            </a:extLst>
          </p:cNvPr>
          <p:cNvCxnSpPr>
            <a:cxnSpLocks/>
          </p:cNvCxnSpPr>
          <p:nvPr/>
        </p:nvCxnSpPr>
        <p:spPr>
          <a:xfrm>
            <a:off x="3310531" y="1010989"/>
            <a:ext cx="0" cy="3283106"/>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E037672B-3205-60C7-A211-E3188F46CE93}"/>
              </a:ext>
            </a:extLst>
          </p:cNvPr>
          <p:cNvCxnSpPr>
            <a:cxnSpLocks/>
          </p:cNvCxnSpPr>
          <p:nvPr/>
        </p:nvCxnSpPr>
        <p:spPr>
          <a:xfrm>
            <a:off x="7355101" y="995621"/>
            <a:ext cx="0" cy="3283106"/>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C8CD0F3B-A6BF-0DE0-69FC-A5CC7B1971C8}"/>
              </a:ext>
            </a:extLst>
          </p:cNvPr>
          <p:cNvCxnSpPr>
            <a:cxnSpLocks/>
          </p:cNvCxnSpPr>
          <p:nvPr/>
        </p:nvCxnSpPr>
        <p:spPr>
          <a:xfrm>
            <a:off x="2382051" y="979184"/>
            <a:ext cx="0" cy="3283106"/>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14">
          <a:extLst>
            <a:ext uri="{FF2B5EF4-FFF2-40B4-BE49-F238E27FC236}">
              <a16:creationId xmlns:a16="http://schemas.microsoft.com/office/drawing/2014/main" id="{D739598F-9028-3298-76F8-7C3DA9324AE4}"/>
            </a:ext>
          </a:extLst>
        </p:cNvPr>
        <p:cNvGrpSpPr/>
        <p:nvPr/>
      </p:nvGrpSpPr>
      <p:grpSpPr>
        <a:xfrm>
          <a:off x="0" y="0"/>
          <a:ext cx="0" cy="0"/>
          <a:chOff x="0" y="0"/>
          <a:chExt cx="0" cy="0"/>
        </a:xfrm>
      </p:grpSpPr>
      <p:sp>
        <p:nvSpPr>
          <p:cNvPr id="715" name="Google Shape;715;p53">
            <a:extLst>
              <a:ext uri="{FF2B5EF4-FFF2-40B4-BE49-F238E27FC236}">
                <a16:creationId xmlns:a16="http://schemas.microsoft.com/office/drawing/2014/main" id="{025A5045-0411-285B-7A67-3BF8218ABC2D}"/>
              </a:ext>
            </a:extLst>
          </p:cNvPr>
          <p:cNvSpPr txBox="1">
            <a:spLocks noGrp="1"/>
          </p:cNvSpPr>
          <p:nvPr>
            <p:ph type="title"/>
          </p:nvPr>
        </p:nvSpPr>
        <p:spPr>
          <a:xfrm>
            <a:off x="240360" y="-18437"/>
            <a:ext cx="3940200" cy="915000"/>
          </a:xfrm>
          <a:prstGeom prst="rect">
            <a:avLst/>
          </a:prstGeom>
        </p:spPr>
        <p:txBody>
          <a:bodyPr spcFirstLastPara="1" wrap="square" lIns="36575" tIns="36575" rIns="36575" bIns="36575" anchor="ctr" anchorCtr="0">
            <a:noAutofit/>
          </a:bodyPr>
          <a:lstStyle/>
          <a:p>
            <a:pPr marL="0" lvl="0" indent="0" algn="ctr" rtl="0">
              <a:spcBef>
                <a:spcPts val="0"/>
              </a:spcBef>
              <a:spcAft>
                <a:spcPts val="0"/>
              </a:spcAft>
              <a:buNone/>
            </a:pPr>
            <a:r>
              <a:rPr lang="en" dirty="0"/>
              <a:t>Engagement</a:t>
            </a:r>
            <a:endParaRPr dirty="0"/>
          </a:p>
        </p:txBody>
      </p:sp>
      <p:grpSp>
        <p:nvGrpSpPr>
          <p:cNvPr id="732" name="Google Shape;732;p53">
            <a:extLst>
              <a:ext uri="{FF2B5EF4-FFF2-40B4-BE49-F238E27FC236}">
                <a16:creationId xmlns:a16="http://schemas.microsoft.com/office/drawing/2014/main" id="{CECE8279-710B-DC7A-805B-217359C8F0F3}"/>
              </a:ext>
            </a:extLst>
          </p:cNvPr>
          <p:cNvGrpSpPr/>
          <p:nvPr/>
        </p:nvGrpSpPr>
        <p:grpSpPr>
          <a:xfrm>
            <a:off x="381575" y="276021"/>
            <a:ext cx="3601201" cy="284589"/>
            <a:chOff x="1324600" y="1358525"/>
            <a:chExt cx="3601201" cy="284589"/>
          </a:xfrm>
        </p:grpSpPr>
        <p:sp>
          <p:nvSpPr>
            <p:cNvPr id="733" name="Google Shape;733;p53">
              <a:extLst>
                <a:ext uri="{FF2B5EF4-FFF2-40B4-BE49-F238E27FC236}">
                  <a16:creationId xmlns:a16="http://schemas.microsoft.com/office/drawing/2014/main" id="{F796E341-1FC7-99D9-95D8-5E08A195DDD8}"/>
                </a:ext>
              </a:extLst>
            </p:cNvPr>
            <p:cNvSpPr/>
            <p:nvPr/>
          </p:nvSpPr>
          <p:spPr>
            <a:xfrm>
              <a:off x="1324600" y="1358525"/>
              <a:ext cx="298651" cy="284589"/>
            </a:xfrm>
            <a:custGeom>
              <a:avLst/>
              <a:gdLst/>
              <a:ahLst/>
              <a:cxnLst/>
              <a:rect l="l" t="t" r="r" b="b"/>
              <a:pathLst>
                <a:path w="3568" h="3400" extrusionOk="0">
                  <a:moveTo>
                    <a:pt x="1784" y="1"/>
                  </a:moveTo>
                  <a:lnTo>
                    <a:pt x="1238" y="1124"/>
                  </a:lnTo>
                  <a:lnTo>
                    <a:pt x="1" y="1292"/>
                  </a:lnTo>
                  <a:lnTo>
                    <a:pt x="884" y="2162"/>
                  </a:lnTo>
                  <a:lnTo>
                    <a:pt x="675" y="3399"/>
                  </a:lnTo>
                  <a:lnTo>
                    <a:pt x="1784" y="2823"/>
                  </a:lnTo>
                  <a:lnTo>
                    <a:pt x="2880" y="3399"/>
                  </a:lnTo>
                  <a:lnTo>
                    <a:pt x="2880" y="3399"/>
                  </a:lnTo>
                  <a:lnTo>
                    <a:pt x="2671" y="2162"/>
                  </a:lnTo>
                  <a:lnTo>
                    <a:pt x="3567" y="1292"/>
                  </a:lnTo>
                  <a:lnTo>
                    <a:pt x="2334" y="1124"/>
                  </a:lnTo>
                  <a:lnTo>
                    <a:pt x="178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53">
              <a:extLst>
                <a:ext uri="{FF2B5EF4-FFF2-40B4-BE49-F238E27FC236}">
                  <a16:creationId xmlns:a16="http://schemas.microsoft.com/office/drawing/2014/main" id="{12D57655-294D-8BDF-5E17-B84C9521929C}"/>
                </a:ext>
              </a:extLst>
            </p:cNvPr>
            <p:cNvSpPr/>
            <p:nvPr/>
          </p:nvSpPr>
          <p:spPr>
            <a:xfrm>
              <a:off x="4627150" y="1358525"/>
              <a:ext cx="298651" cy="284589"/>
            </a:xfrm>
            <a:custGeom>
              <a:avLst/>
              <a:gdLst/>
              <a:ahLst/>
              <a:cxnLst/>
              <a:rect l="l" t="t" r="r" b="b"/>
              <a:pathLst>
                <a:path w="3568" h="3400" extrusionOk="0">
                  <a:moveTo>
                    <a:pt x="1784" y="1"/>
                  </a:moveTo>
                  <a:lnTo>
                    <a:pt x="1238" y="1124"/>
                  </a:lnTo>
                  <a:lnTo>
                    <a:pt x="1" y="1292"/>
                  </a:lnTo>
                  <a:lnTo>
                    <a:pt x="884" y="2162"/>
                  </a:lnTo>
                  <a:lnTo>
                    <a:pt x="675" y="3399"/>
                  </a:lnTo>
                  <a:lnTo>
                    <a:pt x="1784" y="2823"/>
                  </a:lnTo>
                  <a:lnTo>
                    <a:pt x="2880" y="3399"/>
                  </a:lnTo>
                  <a:lnTo>
                    <a:pt x="2880" y="3399"/>
                  </a:lnTo>
                  <a:lnTo>
                    <a:pt x="2671" y="2162"/>
                  </a:lnTo>
                  <a:lnTo>
                    <a:pt x="3567" y="1292"/>
                  </a:lnTo>
                  <a:lnTo>
                    <a:pt x="2334" y="1124"/>
                  </a:lnTo>
                  <a:lnTo>
                    <a:pt x="178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descr="A colorful squares with numbers&#10;&#10;AI-generated content may be incorrect.">
            <a:extLst>
              <a:ext uri="{FF2B5EF4-FFF2-40B4-BE49-F238E27FC236}">
                <a16:creationId xmlns:a16="http://schemas.microsoft.com/office/drawing/2014/main" id="{436F0B6A-114B-1720-5948-BACD561B5118}"/>
              </a:ext>
            </a:extLst>
          </p:cNvPr>
          <p:cNvPicPr>
            <a:picLocks noChangeAspect="1"/>
          </p:cNvPicPr>
          <p:nvPr/>
        </p:nvPicPr>
        <p:blipFill>
          <a:blip r:embed="rId3"/>
          <a:stretch>
            <a:fillRect/>
          </a:stretch>
        </p:blipFill>
        <p:spPr>
          <a:xfrm>
            <a:off x="2373299" y="761080"/>
            <a:ext cx="4690937" cy="4106399"/>
          </a:xfrm>
          <a:prstGeom prst="rect">
            <a:avLst/>
          </a:prstGeom>
        </p:spPr>
      </p:pic>
    </p:spTree>
    <p:extLst>
      <p:ext uri="{BB962C8B-B14F-4D97-AF65-F5344CB8AC3E}">
        <p14:creationId xmlns:p14="http://schemas.microsoft.com/office/powerpoint/2010/main" val="18620132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9C77FB-631C-AFB8-D545-5A154734C9D0}"/>
              </a:ext>
            </a:extLst>
          </p:cNvPr>
          <p:cNvSpPr>
            <a:spLocks noGrp="1"/>
          </p:cNvSpPr>
          <p:nvPr>
            <p:ph type="title"/>
          </p:nvPr>
        </p:nvSpPr>
        <p:spPr>
          <a:xfrm>
            <a:off x="332888" y="713608"/>
            <a:ext cx="3940200" cy="915000"/>
          </a:xfrm>
        </p:spPr>
        <p:txBody>
          <a:bodyPr/>
          <a:lstStyle/>
          <a:p>
            <a:r>
              <a:rPr lang="en-US" dirty="0"/>
              <a:t>Engagement metrics</a:t>
            </a:r>
          </a:p>
        </p:txBody>
      </p:sp>
      <p:sp>
        <p:nvSpPr>
          <p:cNvPr id="3" name="Text Placeholder 2">
            <a:extLst>
              <a:ext uri="{FF2B5EF4-FFF2-40B4-BE49-F238E27FC236}">
                <a16:creationId xmlns:a16="http://schemas.microsoft.com/office/drawing/2014/main" id="{884AA0A0-A94E-1089-A131-E86F897BF5C5}"/>
              </a:ext>
            </a:extLst>
          </p:cNvPr>
          <p:cNvSpPr>
            <a:spLocks noGrp="1"/>
          </p:cNvSpPr>
          <p:nvPr>
            <p:ph type="body" idx="1"/>
          </p:nvPr>
        </p:nvSpPr>
        <p:spPr>
          <a:xfrm>
            <a:off x="199687" y="1814964"/>
            <a:ext cx="4210951" cy="2426624"/>
          </a:xfrm>
        </p:spPr>
        <p:txBody>
          <a:bodyPr/>
          <a:lstStyle/>
          <a:p>
            <a:r>
              <a:rPr lang="en-US" sz="1800" kern="100" dirty="0">
                <a:effectLst/>
                <a:latin typeface="Rockwell" panose="02060603020205020403" pitchFamily="18" charset="0"/>
                <a:ea typeface="Aptos" panose="020B0004020202020204" pitchFamily="34" charset="0"/>
                <a:cs typeface="Arial" panose="020B0604020202020204" pitchFamily="34" charset="0"/>
              </a:rPr>
              <a:t>While Disney’s success was fueled by organic audience engagement and shareability, TurboTax strategically maximized engagement through incentives, making it one of the strongest performing brands across multiple metrics.</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endParaRPr lang="en-US" dirty="0"/>
          </a:p>
        </p:txBody>
      </p:sp>
      <p:pic>
        <p:nvPicPr>
          <p:cNvPr id="2050" name="Picture 2" descr="Disney Parks, Experiences and Products – ONA Industry Directory">
            <a:extLst>
              <a:ext uri="{FF2B5EF4-FFF2-40B4-BE49-F238E27FC236}">
                <a16:creationId xmlns:a16="http://schemas.microsoft.com/office/drawing/2014/main" id="{BC31847D-3C16-447A-A188-F6ACF83322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69941" y="1384398"/>
            <a:ext cx="3641171" cy="103287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turbotax.logo">
            <a:extLst>
              <a:ext uri="{FF2B5EF4-FFF2-40B4-BE49-F238E27FC236}">
                <a16:creationId xmlns:a16="http://schemas.microsoft.com/office/drawing/2014/main" id="{3CEE22B9-4242-77C1-7383-5EBBA0D1C8E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9932" b="14020"/>
          <a:stretch/>
        </p:blipFill>
        <p:spPr bwMode="auto">
          <a:xfrm>
            <a:off x="5076679" y="3127402"/>
            <a:ext cx="3568785" cy="13600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69044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28">
          <a:extLst>
            <a:ext uri="{FF2B5EF4-FFF2-40B4-BE49-F238E27FC236}">
              <a16:creationId xmlns:a16="http://schemas.microsoft.com/office/drawing/2014/main" id="{6E733316-EC11-33FA-A9E9-DE658CB44A6B}"/>
            </a:ext>
          </a:extLst>
        </p:cNvPr>
        <p:cNvGrpSpPr/>
        <p:nvPr/>
      </p:nvGrpSpPr>
      <p:grpSpPr>
        <a:xfrm>
          <a:off x="0" y="0"/>
          <a:ext cx="0" cy="0"/>
          <a:chOff x="0" y="0"/>
          <a:chExt cx="0" cy="0"/>
        </a:xfrm>
      </p:grpSpPr>
      <p:pic>
        <p:nvPicPr>
          <p:cNvPr id="3074" name="Picture 2" descr="Doug Zarkin - Brand Innovators">
            <a:extLst>
              <a:ext uri="{FF2B5EF4-FFF2-40B4-BE49-F238E27FC236}">
                <a16:creationId xmlns:a16="http://schemas.microsoft.com/office/drawing/2014/main" id="{E1059070-DD76-4CC4-6A5A-C13B76EE17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8225" y="1075269"/>
            <a:ext cx="4099936" cy="3911600"/>
          </a:xfrm>
          <a:prstGeom prst="rect">
            <a:avLst/>
          </a:prstGeom>
          <a:noFill/>
          <a:extLst>
            <a:ext uri="{909E8E84-426E-40DD-AFC4-6F175D3DCCD1}">
              <a14:hiddenFill xmlns:a14="http://schemas.microsoft.com/office/drawing/2010/main">
                <a:solidFill>
                  <a:srgbClr val="FFFFFF"/>
                </a:solidFill>
              </a14:hiddenFill>
            </a:ext>
          </a:extLst>
        </p:spPr>
      </p:pic>
      <p:sp>
        <p:nvSpPr>
          <p:cNvPr id="4" name="Thought Bubble: Cloud 3">
            <a:extLst>
              <a:ext uri="{FF2B5EF4-FFF2-40B4-BE49-F238E27FC236}">
                <a16:creationId xmlns:a16="http://schemas.microsoft.com/office/drawing/2014/main" id="{B96DF75A-C552-B3B9-7396-9DAA01033AF2}"/>
              </a:ext>
            </a:extLst>
          </p:cNvPr>
          <p:cNvSpPr/>
          <p:nvPr/>
        </p:nvSpPr>
        <p:spPr>
          <a:xfrm rot="194575">
            <a:off x="4510663" y="840522"/>
            <a:ext cx="4099936" cy="2692400"/>
          </a:xfrm>
          <a:prstGeom prst="cloudCallou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sz="1600" dirty="0">
                <a:solidFill>
                  <a:srgbClr val="002060"/>
                </a:solidFill>
                <a:latin typeface="Alfa Slab One" panose="020B0604020202020204" charset="0"/>
              </a:rPr>
              <a:t>Emotional Appeal is the biggest factor of consumer spending in relation to spec brand purchasing</a:t>
            </a:r>
          </a:p>
        </p:txBody>
      </p:sp>
      <p:sp>
        <p:nvSpPr>
          <p:cNvPr id="5" name="TextBox 4">
            <a:extLst>
              <a:ext uri="{FF2B5EF4-FFF2-40B4-BE49-F238E27FC236}">
                <a16:creationId xmlns:a16="http://schemas.microsoft.com/office/drawing/2014/main" id="{4A68FDC7-3EE1-6F8C-27C1-BA065A7A4F9F}"/>
              </a:ext>
            </a:extLst>
          </p:cNvPr>
          <p:cNvSpPr txBox="1"/>
          <p:nvPr/>
        </p:nvSpPr>
        <p:spPr>
          <a:xfrm>
            <a:off x="1038225" y="63837"/>
            <a:ext cx="3796242" cy="1015663"/>
          </a:xfrm>
          <a:prstGeom prst="rect">
            <a:avLst/>
          </a:prstGeom>
          <a:noFill/>
        </p:spPr>
        <p:txBody>
          <a:bodyPr wrap="square" rtlCol="0">
            <a:spAutoFit/>
          </a:bodyPr>
          <a:lstStyle/>
          <a:p>
            <a:r>
              <a:rPr lang="en-US" sz="2000" dirty="0">
                <a:latin typeface="Alfa Slab One" panose="020B0604020202020204" charset="0"/>
              </a:rPr>
              <a:t>Dough </a:t>
            </a:r>
            <a:r>
              <a:rPr lang="en-US" sz="2000" dirty="0" err="1">
                <a:latin typeface="Alfa Slab One" panose="020B0604020202020204" charset="0"/>
              </a:rPr>
              <a:t>Zarkin</a:t>
            </a:r>
            <a:r>
              <a:rPr lang="en-US" sz="2000" dirty="0">
                <a:latin typeface="Alfa Slab One" panose="020B0604020202020204" charset="0"/>
              </a:rPr>
              <a:t> on Bloomberg after the super bowl said</a:t>
            </a:r>
          </a:p>
        </p:txBody>
      </p:sp>
    </p:spTree>
    <p:extLst>
      <p:ext uri="{BB962C8B-B14F-4D97-AF65-F5344CB8AC3E}">
        <p14:creationId xmlns:p14="http://schemas.microsoft.com/office/powerpoint/2010/main" val="39801450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28"/>
        <p:cNvGrpSpPr/>
        <p:nvPr/>
      </p:nvGrpSpPr>
      <p:grpSpPr>
        <a:xfrm>
          <a:off x="0" y="0"/>
          <a:ext cx="0" cy="0"/>
          <a:chOff x="0" y="0"/>
          <a:chExt cx="0" cy="0"/>
        </a:xfrm>
      </p:grpSpPr>
      <p:sp>
        <p:nvSpPr>
          <p:cNvPr id="1529" name="Google Shape;1529;p64"/>
          <p:cNvSpPr txBox="1">
            <a:spLocks noGrp="1"/>
          </p:cNvSpPr>
          <p:nvPr>
            <p:ph type="title"/>
          </p:nvPr>
        </p:nvSpPr>
        <p:spPr>
          <a:xfrm>
            <a:off x="2707084" y="118697"/>
            <a:ext cx="3828000" cy="987300"/>
          </a:xfrm>
          <a:prstGeom prst="rect">
            <a:avLst/>
          </a:prstGeom>
        </p:spPr>
        <p:txBody>
          <a:bodyPr spcFirstLastPara="1" wrap="square" lIns="36575" tIns="36575" rIns="36575" bIns="36575" anchor="t" anchorCtr="0">
            <a:noAutofit/>
          </a:bodyPr>
          <a:lstStyle/>
          <a:p>
            <a:pPr marL="0" lvl="0" indent="0" algn="ctr" rtl="0">
              <a:spcBef>
                <a:spcPts val="0"/>
              </a:spcBef>
              <a:spcAft>
                <a:spcPts val="0"/>
              </a:spcAft>
              <a:buNone/>
            </a:pPr>
            <a:r>
              <a:rPr lang="en" dirty="0"/>
              <a:t>Sentiment Analysis</a:t>
            </a:r>
            <a:endParaRPr dirty="0"/>
          </a:p>
        </p:txBody>
      </p:sp>
      <p:pic>
        <p:nvPicPr>
          <p:cNvPr id="1530" name="Google Shape;1530;p64"/>
          <p:cNvPicPr preferRelativeResize="0"/>
          <p:nvPr/>
        </p:nvPicPr>
        <p:blipFill>
          <a:blip r:embed="rId3"/>
          <a:srcRect l="2717" r="2717"/>
          <a:stretch/>
        </p:blipFill>
        <p:spPr>
          <a:xfrm>
            <a:off x="2404654" y="1505497"/>
            <a:ext cx="4149835" cy="2952858"/>
          </a:xfrm>
          <a:prstGeom prst="rect">
            <a:avLst/>
          </a:prstGeom>
          <a:noFill/>
          <a:ln>
            <a:noFill/>
          </a:ln>
        </p:spPr>
      </p:pic>
      <p:grpSp>
        <p:nvGrpSpPr>
          <p:cNvPr id="1532" name="Google Shape;1532;p64"/>
          <p:cNvGrpSpPr/>
          <p:nvPr/>
        </p:nvGrpSpPr>
        <p:grpSpPr>
          <a:xfrm>
            <a:off x="1769176" y="1184724"/>
            <a:ext cx="5438460" cy="3840635"/>
            <a:chOff x="4738400" y="1524874"/>
            <a:chExt cx="3827973" cy="2389857"/>
          </a:xfrm>
        </p:grpSpPr>
        <p:sp>
          <p:nvSpPr>
            <p:cNvPr id="1533" name="Google Shape;1533;p64"/>
            <p:cNvSpPr/>
            <p:nvPr/>
          </p:nvSpPr>
          <p:spPr>
            <a:xfrm>
              <a:off x="5042244" y="1524874"/>
              <a:ext cx="3226027" cy="2249755"/>
            </a:xfrm>
            <a:custGeom>
              <a:avLst/>
              <a:gdLst/>
              <a:ahLst/>
              <a:cxnLst/>
              <a:rect l="l" t="t" r="r" b="b"/>
              <a:pathLst>
                <a:path w="69489" h="48460" extrusionOk="0">
                  <a:moveTo>
                    <a:pt x="65746" y="4736"/>
                  </a:moveTo>
                  <a:lnTo>
                    <a:pt x="65746" y="43848"/>
                  </a:lnTo>
                  <a:lnTo>
                    <a:pt x="3619" y="43848"/>
                  </a:lnTo>
                  <a:lnTo>
                    <a:pt x="3619" y="4736"/>
                  </a:lnTo>
                  <a:close/>
                  <a:moveTo>
                    <a:pt x="3402" y="1"/>
                  </a:moveTo>
                  <a:cubicBezTo>
                    <a:pt x="1510" y="1"/>
                    <a:pt x="0" y="1500"/>
                    <a:pt x="0" y="3361"/>
                  </a:cubicBezTo>
                  <a:lnTo>
                    <a:pt x="0" y="45058"/>
                  </a:lnTo>
                  <a:cubicBezTo>
                    <a:pt x="0" y="45658"/>
                    <a:pt x="176" y="46216"/>
                    <a:pt x="434" y="46692"/>
                  </a:cubicBezTo>
                  <a:cubicBezTo>
                    <a:pt x="817" y="47426"/>
                    <a:pt x="1510" y="48025"/>
                    <a:pt x="2326" y="48284"/>
                  </a:cubicBezTo>
                  <a:cubicBezTo>
                    <a:pt x="2678" y="48418"/>
                    <a:pt x="3019" y="48460"/>
                    <a:pt x="3402" y="48460"/>
                  </a:cubicBezTo>
                  <a:lnTo>
                    <a:pt x="66129" y="48460"/>
                  </a:lnTo>
                  <a:cubicBezTo>
                    <a:pt x="67421" y="48460"/>
                    <a:pt x="68496" y="47726"/>
                    <a:pt x="69106" y="46692"/>
                  </a:cubicBezTo>
                  <a:cubicBezTo>
                    <a:pt x="69365" y="46216"/>
                    <a:pt x="69489" y="45658"/>
                    <a:pt x="69489" y="45058"/>
                  </a:cubicBezTo>
                  <a:lnTo>
                    <a:pt x="69489" y="3361"/>
                  </a:lnTo>
                  <a:cubicBezTo>
                    <a:pt x="69489" y="1500"/>
                    <a:pt x="67979" y="1"/>
                    <a:pt x="661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34" name="Google Shape;1534;p64"/>
            <p:cNvSpPr/>
            <p:nvPr/>
          </p:nvSpPr>
          <p:spPr>
            <a:xfrm>
              <a:off x="4738400" y="3692448"/>
              <a:ext cx="3827973" cy="222283"/>
            </a:xfrm>
            <a:custGeom>
              <a:avLst/>
              <a:gdLst/>
              <a:ahLst/>
              <a:cxnLst/>
              <a:rect l="l" t="t" r="r" b="b"/>
              <a:pathLst>
                <a:path w="82455" h="4788" extrusionOk="0">
                  <a:moveTo>
                    <a:pt x="1" y="1"/>
                  </a:moveTo>
                  <a:cubicBezTo>
                    <a:pt x="176" y="2678"/>
                    <a:pt x="2368" y="4788"/>
                    <a:pt x="5087" y="4788"/>
                  </a:cubicBezTo>
                  <a:lnTo>
                    <a:pt x="77367" y="4788"/>
                  </a:lnTo>
                  <a:cubicBezTo>
                    <a:pt x="80087" y="4788"/>
                    <a:pt x="82278" y="2678"/>
                    <a:pt x="824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64"/>
            <p:cNvSpPr/>
            <p:nvPr/>
          </p:nvSpPr>
          <p:spPr>
            <a:xfrm>
              <a:off x="4738400" y="3692448"/>
              <a:ext cx="3827973" cy="222283"/>
            </a:xfrm>
            <a:custGeom>
              <a:avLst/>
              <a:gdLst/>
              <a:ahLst/>
              <a:cxnLst/>
              <a:rect l="l" t="t" r="r" b="b"/>
              <a:pathLst>
                <a:path w="82455" h="4788" extrusionOk="0">
                  <a:moveTo>
                    <a:pt x="1" y="1"/>
                  </a:moveTo>
                  <a:cubicBezTo>
                    <a:pt x="176" y="2678"/>
                    <a:pt x="77367" y="4788"/>
                    <a:pt x="77367" y="4788"/>
                  </a:cubicBezTo>
                  <a:cubicBezTo>
                    <a:pt x="77367" y="4788"/>
                    <a:pt x="82278" y="2678"/>
                    <a:pt x="82454" y="1"/>
                  </a:cubicBezTo>
                  <a:close/>
                </a:path>
              </a:pathLst>
            </a:custGeom>
            <a:solidFill>
              <a:srgbClr val="000000">
                <a:alpha val="16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64"/>
            <p:cNvSpPr/>
            <p:nvPr/>
          </p:nvSpPr>
          <p:spPr>
            <a:xfrm>
              <a:off x="6620138" y="1601425"/>
              <a:ext cx="64500" cy="64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7" name="Google Shape;1537;p64"/>
          <p:cNvGrpSpPr/>
          <p:nvPr/>
        </p:nvGrpSpPr>
        <p:grpSpPr>
          <a:xfrm>
            <a:off x="3033840" y="470052"/>
            <a:ext cx="3174488" cy="284589"/>
            <a:chOff x="1037925" y="2084881"/>
            <a:chExt cx="3174488" cy="284589"/>
          </a:xfrm>
        </p:grpSpPr>
        <p:sp>
          <p:nvSpPr>
            <p:cNvPr id="1538" name="Google Shape;1538;p64"/>
            <p:cNvSpPr/>
            <p:nvPr/>
          </p:nvSpPr>
          <p:spPr>
            <a:xfrm>
              <a:off x="1037925" y="2084881"/>
              <a:ext cx="298651" cy="284589"/>
            </a:xfrm>
            <a:custGeom>
              <a:avLst/>
              <a:gdLst/>
              <a:ahLst/>
              <a:cxnLst/>
              <a:rect l="l" t="t" r="r" b="b"/>
              <a:pathLst>
                <a:path w="3568" h="3400" extrusionOk="0">
                  <a:moveTo>
                    <a:pt x="1784" y="1"/>
                  </a:moveTo>
                  <a:lnTo>
                    <a:pt x="1238" y="1124"/>
                  </a:lnTo>
                  <a:lnTo>
                    <a:pt x="1" y="1292"/>
                  </a:lnTo>
                  <a:lnTo>
                    <a:pt x="884" y="2162"/>
                  </a:lnTo>
                  <a:lnTo>
                    <a:pt x="675" y="3399"/>
                  </a:lnTo>
                  <a:lnTo>
                    <a:pt x="1784" y="2823"/>
                  </a:lnTo>
                  <a:lnTo>
                    <a:pt x="2880" y="3399"/>
                  </a:lnTo>
                  <a:lnTo>
                    <a:pt x="2880" y="3399"/>
                  </a:lnTo>
                  <a:lnTo>
                    <a:pt x="2671" y="2162"/>
                  </a:lnTo>
                  <a:lnTo>
                    <a:pt x="3567" y="1292"/>
                  </a:lnTo>
                  <a:lnTo>
                    <a:pt x="2334" y="1124"/>
                  </a:lnTo>
                  <a:lnTo>
                    <a:pt x="178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64"/>
            <p:cNvSpPr/>
            <p:nvPr/>
          </p:nvSpPr>
          <p:spPr>
            <a:xfrm>
              <a:off x="3913763" y="2084881"/>
              <a:ext cx="298651" cy="284589"/>
            </a:xfrm>
            <a:custGeom>
              <a:avLst/>
              <a:gdLst/>
              <a:ahLst/>
              <a:cxnLst/>
              <a:rect l="l" t="t" r="r" b="b"/>
              <a:pathLst>
                <a:path w="3568" h="3400" extrusionOk="0">
                  <a:moveTo>
                    <a:pt x="1784" y="1"/>
                  </a:moveTo>
                  <a:lnTo>
                    <a:pt x="1238" y="1124"/>
                  </a:lnTo>
                  <a:lnTo>
                    <a:pt x="1" y="1292"/>
                  </a:lnTo>
                  <a:lnTo>
                    <a:pt x="884" y="2162"/>
                  </a:lnTo>
                  <a:lnTo>
                    <a:pt x="675" y="3399"/>
                  </a:lnTo>
                  <a:lnTo>
                    <a:pt x="1784" y="2823"/>
                  </a:lnTo>
                  <a:lnTo>
                    <a:pt x="2880" y="3399"/>
                  </a:lnTo>
                  <a:lnTo>
                    <a:pt x="2880" y="3399"/>
                  </a:lnTo>
                  <a:lnTo>
                    <a:pt x="2671" y="2162"/>
                  </a:lnTo>
                  <a:lnTo>
                    <a:pt x="3567" y="1292"/>
                  </a:lnTo>
                  <a:lnTo>
                    <a:pt x="2334" y="1124"/>
                  </a:lnTo>
                  <a:lnTo>
                    <a:pt x="178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94"/>
        <p:cNvGrpSpPr/>
        <p:nvPr/>
      </p:nvGrpSpPr>
      <p:grpSpPr>
        <a:xfrm>
          <a:off x="0" y="0"/>
          <a:ext cx="0" cy="0"/>
          <a:chOff x="0" y="0"/>
          <a:chExt cx="0" cy="0"/>
        </a:xfrm>
      </p:grpSpPr>
      <p:grpSp>
        <p:nvGrpSpPr>
          <p:cNvPr id="595" name="Google Shape;595;p50"/>
          <p:cNvGrpSpPr/>
          <p:nvPr/>
        </p:nvGrpSpPr>
        <p:grpSpPr>
          <a:xfrm>
            <a:off x="498214" y="1070682"/>
            <a:ext cx="3555865" cy="3114462"/>
            <a:chOff x="482550" y="589204"/>
            <a:chExt cx="5045928" cy="5432517"/>
          </a:xfrm>
        </p:grpSpPr>
        <p:sp>
          <p:nvSpPr>
            <p:cNvPr id="596" name="Google Shape;596;p50"/>
            <p:cNvSpPr/>
            <p:nvPr/>
          </p:nvSpPr>
          <p:spPr>
            <a:xfrm>
              <a:off x="3652305" y="1065018"/>
              <a:ext cx="1876172" cy="2619693"/>
            </a:xfrm>
            <a:custGeom>
              <a:avLst/>
              <a:gdLst/>
              <a:ahLst/>
              <a:cxnLst/>
              <a:rect l="l" t="t" r="r" b="b"/>
              <a:pathLst>
                <a:path w="5887" h="8220" extrusionOk="0">
                  <a:moveTo>
                    <a:pt x="2599" y="0"/>
                  </a:moveTo>
                  <a:cubicBezTo>
                    <a:pt x="0" y="1140"/>
                    <a:pt x="1854" y="8219"/>
                    <a:pt x="1854" y="8219"/>
                  </a:cubicBezTo>
                  <a:lnTo>
                    <a:pt x="5887" y="7350"/>
                  </a:lnTo>
                  <a:cubicBezTo>
                    <a:pt x="5887" y="7350"/>
                    <a:pt x="4720" y="4174"/>
                    <a:pt x="4241" y="2164"/>
                  </a:cubicBezTo>
                  <a:cubicBezTo>
                    <a:pt x="3766" y="155"/>
                    <a:pt x="2599" y="0"/>
                    <a:pt x="259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7" name="Google Shape;597;p50"/>
            <p:cNvGrpSpPr/>
            <p:nvPr/>
          </p:nvGrpSpPr>
          <p:grpSpPr>
            <a:xfrm flipH="1">
              <a:off x="4263131" y="2581703"/>
              <a:ext cx="1196204" cy="930717"/>
              <a:chOff x="572269" y="2522437"/>
              <a:chExt cx="1150417" cy="930717"/>
            </a:xfrm>
          </p:grpSpPr>
          <p:sp>
            <p:nvSpPr>
              <p:cNvPr id="598" name="Google Shape;598;p50"/>
              <p:cNvSpPr/>
              <p:nvPr/>
            </p:nvSpPr>
            <p:spPr>
              <a:xfrm rot="323483">
                <a:off x="718274" y="2567376"/>
                <a:ext cx="976600" cy="425776"/>
              </a:xfrm>
              <a:custGeom>
                <a:avLst/>
                <a:gdLst/>
                <a:ahLst/>
                <a:cxnLst/>
                <a:rect l="l" t="t" r="r" b="b"/>
                <a:pathLst>
                  <a:path w="3568" h="1336" extrusionOk="0">
                    <a:moveTo>
                      <a:pt x="152" y="1"/>
                    </a:moveTo>
                    <a:lnTo>
                      <a:pt x="0" y="645"/>
                    </a:lnTo>
                    <a:lnTo>
                      <a:pt x="3567" y="1336"/>
                    </a:lnTo>
                    <a:lnTo>
                      <a:pt x="3567" y="560"/>
                    </a:lnTo>
                    <a:lnTo>
                      <a:pt x="15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50"/>
              <p:cNvSpPr/>
              <p:nvPr/>
            </p:nvSpPr>
            <p:spPr>
              <a:xfrm rot="363704">
                <a:off x="742986" y="2663289"/>
                <a:ext cx="940678" cy="202374"/>
              </a:xfrm>
              <a:custGeom>
                <a:avLst/>
                <a:gdLst/>
                <a:ahLst/>
                <a:cxnLst/>
                <a:rect l="l" t="t" r="r" b="b"/>
                <a:pathLst>
                  <a:path w="3555" h="635" extrusionOk="0">
                    <a:moveTo>
                      <a:pt x="14" y="1"/>
                    </a:moveTo>
                    <a:lnTo>
                      <a:pt x="1" y="44"/>
                    </a:lnTo>
                    <a:lnTo>
                      <a:pt x="3554" y="634"/>
                    </a:lnTo>
                    <a:lnTo>
                      <a:pt x="3554" y="577"/>
                    </a:lnTo>
                    <a:lnTo>
                      <a:pt x="1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50"/>
              <p:cNvSpPr/>
              <p:nvPr/>
            </p:nvSpPr>
            <p:spPr>
              <a:xfrm rot="453674">
                <a:off x="598968" y="2904779"/>
                <a:ext cx="1097021" cy="478279"/>
              </a:xfrm>
              <a:custGeom>
                <a:avLst/>
                <a:gdLst/>
                <a:ahLst/>
                <a:cxnLst/>
                <a:rect l="l" t="t" r="r" b="b"/>
                <a:pathLst>
                  <a:path w="3568" h="1336" extrusionOk="0">
                    <a:moveTo>
                      <a:pt x="152" y="1"/>
                    </a:moveTo>
                    <a:lnTo>
                      <a:pt x="0" y="645"/>
                    </a:lnTo>
                    <a:lnTo>
                      <a:pt x="3567" y="1336"/>
                    </a:lnTo>
                    <a:lnTo>
                      <a:pt x="3567" y="560"/>
                    </a:lnTo>
                    <a:lnTo>
                      <a:pt x="15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50"/>
              <p:cNvSpPr/>
              <p:nvPr/>
            </p:nvSpPr>
            <p:spPr>
              <a:xfrm rot="493883">
                <a:off x="627393" y="3012817"/>
                <a:ext cx="1056660" cy="227330"/>
              </a:xfrm>
              <a:custGeom>
                <a:avLst/>
                <a:gdLst/>
                <a:ahLst/>
                <a:cxnLst/>
                <a:rect l="l" t="t" r="r" b="b"/>
                <a:pathLst>
                  <a:path w="3555" h="635" extrusionOk="0">
                    <a:moveTo>
                      <a:pt x="14" y="1"/>
                    </a:moveTo>
                    <a:lnTo>
                      <a:pt x="1" y="44"/>
                    </a:lnTo>
                    <a:lnTo>
                      <a:pt x="3554" y="634"/>
                    </a:lnTo>
                    <a:lnTo>
                      <a:pt x="3554" y="577"/>
                    </a:lnTo>
                    <a:lnTo>
                      <a:pt x="1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2" name="Google Shape;602;p50"/>
            <p:cNvSpPr/>
            <p:nvPr/>
          </p:nvSpPr>
          <p:spPr>
            <a:xfrm>
              <a:off x="3718913" y="1150748"/>
              <a:ext cx="1142212" cy="2533964"/>
            </a:xfrm>
            <a:custGeom>
              <a:avLst/>
              <a:gdLst/>
              <a:ahLst/>
              <a:cxnLst/>
              <a:rect l="l" t="t" r="r" b="b"/>
              <a:pathLst>
                <a:path w="3584" h="7951" extrusionOk="0">
                  <a:moveTo>
                    <a:pt x="1969" y="1"/>
                  </a:moveTo>
                  <a:cubicBezTo>
                    <a:pt x="0" y="1700"/>
                    <a:pt x="1645" y="7950"/>
                    <a:pt x="1645" y="7950"/>
                  </a:cubicBezTo>
                  <a:lnTo>
                    <a:pt x="3584" y="7543"/>
                  </a:lnTo>
                  <a:cubicBezTo>
                    <a:pt x="3570" y="7516"/>
                    <a:pt x="3557" y="7502"/>
                    <a:pt x="3557" y="7472"/>
                  </a:cubicBezTo>
                  <a:cubicBezTo>
                    <a:pt x="3203" y="6629"/>
                    <a:pt x="2910" y="5759"/>
                    <a:pt x="2714" y="4845"/>
                  </a:cubicBezTo>
                  <a:cubicBezTo>
                    <a:pt x="2515" y="3945"/>
                    <a:pt x="2377" y="3018"/>
                    <a:pt x="2249" y="2091"/>
                  </a:cubicBezTo>
                  <a:cubicBezTo>
                    <a:pt x="2192" y="1629"/>
                    <a:pt x="2138" y="1181"/>
                    <a:pt x="2067" y="729"/>
                  </a:cubicBezTo>
                  <a:cubicBezTo>
                    <a:pt x="2040" y="506"/>
                    <a:pt x="2023" y="237"/>
                    <a:pt x="1969" y="1"/>
                  </a:cubicBezTo>
                  <a:close/>
                </a:path>
              </a:pathLst>
            </a:custGeom>
            <a:solidFill>
              <a:srgbClr val="000000">
                <a:alpha val="29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50"/>
            <p:cNvSpPr/>
            <p:nvPr/>
          </p:nvSpPr>
          <p:spPr>
            <a:xfrm>
              <a:off x="482550" y="1065018"/>
              <a:ext cx="1876172" cy="2619693"/>
            </a:xfrm>
            <a:custGeom>
              <a:avLst/>
              <a:gdLst/>
              <a:ahLst/>
              <a:cxnLst/>
              <a:rect l="l" t="t" r="r" b="b"/>
              <a:pathLst>
                <a:path w="5887" h="8220" extrusionOk="0">
                  <a:moveTo>
                    <a:pt x="3288" y="0"/>
                  </a:moveTo>
                  <a:cubicBezTo>
                    <a:pt x="3288" y="0"/>
                    <a:pt x="2121" y="155"/>
                    <a:pt x="1642" y="2164"/>
                  </a:cubicBezTo>
                  <a:cubicBezTo>
                    <a:pt x="1167" y="4174"/>
                    <a:pt x="0" y="7350"/>
                    <a:pt x="0" y="7350"/>
                  </a:cubicBezTo>
                  <a:lnTo>
                    <a:pt x="4033" y="8219"/>
                  </a:lnTo>
                  <a:cubicBezTo>
                    <a:pt x="4033" y="8219"/>
                    <a:pt x="5887" y="1140"/>
                    <a:pt x="328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4" name="Google Shape;604;p50"/>
            <p:cNvGrpSpPr/>
            <p:nvPr/>
          </p:nvGrpSpPr>
          <p:grpSpPr>
            <a:xfrm>
              <a:off x="572277" y="2522403"/>
              <a:ext cx="1196204" cy="930717"/>
              <a:chOff x="572269" y="2522437"/>
              <a:chExt cx="1150417" cy="930717"/>
            </a:xfrm>
          </p:grpSpPr>
          <p:sp>
            <p:nvSpPr>
              <p:cNvPr id="605" name="Google Shape;605;p50"/>
              <p:cNvSpPr/>
              <p:nvPr/>
            </p:nvSpPr>
            <p:spPr>
              <a:xfrm rot="323483">
                <a:off x="718274" y="2567376"/>
                <a:ext cx="976600" cy="425776"/>
              </a:xfrm>
              <a:custGeom>
                <a:avLst/>
                <a:gdLst/>
                <a:ahLst/>
                <a:cxnLst/>
                <a:rect l="l" t="t" r="r" b="b"/>
                <a:pathLst>
                  <a:path w="3568" h="1336" extrusionOk="0">
                    <a:moveTo>
                      <a:pt x="152" y="1"/>
                    </a:moveTo>
                    <a:lnTo>
                      <a:pt x="0" y="645"/>
                    </a:lnTo>
                    <a:lnTo>
                      <a:pt x="3567" y="1336"/>
                    </a:lnTo>
                    <a:lnTo>
                      <a:pt x="3567" y="560"/>
                    </a:lnTo>
                    <a:lnTo>
                      <a:pt x="15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50"/>
              <p:cNvSpPr/>
              <p:nvPr/>
            </p:nvSpPr>
            <p:spPr>
              <a:xfrm rot="363704">
                <a:off x="742986" y="2663289"/>
                <a:ext cx="940678" cy="202374"/>
              </a:xfrm>
              <a:custGeom>
                <a:avLst/>
                <a:gdLst/>
                <a:ahLst/>
                <a:cxnLst/>
                <a:rect l="l" t="t" r="r" b="b"/>
                <a:pathLst>
                  <a:path w="3555" h="635" extrusionOk="0">
                    <a:moveTo>
                      <a:pt x="14" y="1"/>
                    </a:moveTo>
                    <a:lnTo>
                      <a:pt x="1" y="44"/>
                    </a:lnTo>
                    <a:lnTo>
                      <a:pt x="3554" y="634"/>
                    </a:lnTo>
                    <a:lnTo>
                      <a:pt x="3554" y="577"/>
                    </a:lnTo>
                    <a:lnTo>
                      <a:pt x="1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50"/>
              <p:cNvSpPr/>
              <p:nvPr/>
            </p:nvSpPr>
            <p:spPr>
              <a:xfrm rot="453674">
                <a:off x="598968" y="2904779"/>
                <a:ext cx="1097021" cy="478279"/>
              </a:xfrm>
              <a:custGeom>
                <a:avLst/>
                <a:gdLst/>
                <a:ahLst/>
                <a:cxnLst/>
                <a:rect l="l" t="t" r="r" b="b"/>
                <a:pathLst>
                  <a:path w="3568" h="1336" extrusionOk="0">
                    <a:moveTo>
                      <a:pt x="152" y="1"/>
                    </a:moveTo>
                    <a:lnTo>
                      <a:pt x="0" y="645"/>
                    </a:lnTo>
                    <a:lnTo>
                      <a:pt x="3567" y="1336"/>
                    </a:lnTo>
                    <a:lnTo>
                      <a:pt x="3567" y="560"/>
                    </a:lnTo>
                    <a:lnTo>
                      <a:pt x="15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50"/>
              <p:cNvSpPr/>
              <p:nvPr/>
            </p:nvSpPr>
            <p:spPr>
              <a:xfrm rot="493883">
                <a:off x="627393" y="3012817"/>
                <a:ext cx="1056660" cy="227330"/>
              </a:xfrm>
              <a:custGeom>
                <a:avLst/>
                <a:gdLst/>
                <a:ahLst/>
                <a:cxnLst/>
                <a:rect l="l" t="t" r="r" b="b"/>
                <a:pathLst>
                  <a:path w="3555" h="635" extrusionOk="0">
                    <a:moveTo>
                      <a:pt x="14" y="1"/>
                    </a:moveTo>
                    <a:lnTo>
                      <a:pt x="1" y="44"/>
                    </a:lnTo>
                    <a:lnTo>
                      <a:pt x="3554" y="634"/>
                    </a:lnTo>
                    <a:lnTo>
                      <a:pt x="3554" y="577"/>
                    </a:lnTo>
                    <a:lnTo>
                      <a:pt x="1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9" name="Google Shape;609;p50"/>
            <p:cNvSpPr/>
            <p:nvPr/>
          </p:nvSpPr>
          <p:spPr>
            <a:xfrm>
              <a:off x="1149900" y="1150748"/>
              <a:ext cx="1141256" cy="2533964"/>
            </a:xfrm>
            <a:custGeom>
              <a:avLst/>
              <a:gdLst/>
              <a:ahLst/>
              <a:cxnLst/>
              <a:rect l="l" t="t" r="r" b="b"/>
              <a:pathLst>
                <a:path w="3581" h="7951" extrusionOk="0">
                  <a:moveTo>
                    <a:pt x="1615" y="1"/>
                  </a:moveTo>
                  <a:cubicBezTo>
                    <a:pt x="1558" y="237"/>
                    <a:pt x="1544" y="506"/>
                    <a:pt x="1517" y="729"/>
                  </a:cubicBezTo>
                  <a:cubicBezTo>
                    <a:pt x="1446" y="1181"/>
                    <a:pt x="1389" y="1629"/>
                    <a:pt x="1318" y="2091"/>
                  </a:cubicBezTo>
                  <a:cubicBezTo>
                    <a:pt x="1194" y="3018"/>
                    <a:pt x="1066" y="3945"/>
                    <a:pt x="870" y="4845"/>
                  </a:cubicBezTo>
                  <a:cubicBezTo>
                    <a:pt x="674" y="5759"/>
                    <a:pt x="378" y="6629"/>
                    <a:pt x="27" y="7472"/>
                  </a:cubicBezTo>
                  <a:cubicBezTo>
                    <a:pt x="14" y="7502"/>
                    <a:pt x="14" y="7516"/>
                    <a:pt x="0" y="7543"/>
                  </a:cubicBezTo>
                  <a:lnTo>
                    <a:pt x="1939" y="7950"/>
                  </a:lnTo>
                  <a:cubicBezTo>
                    <a:pt x="1939" y="7950"/>
                    <a:pt x="3581" y="1700"/>
                    <a:pt x="1615" y="1"/>
                  </a:cubicBezTo>
                  <a:close/>
                </a:path>
              </a:pathLst>
            </a:custGeom>
            <a:solidFill>
              <a:srgbClr val="000000">
                <a:alpha val="29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50"/>
            <p:cNvSpPr/>
            <p:nvPr/>
          </p:nvSpPr>
          <p:spPr>
            <a:xfrm>
              <a:off x="1422705" y="649119"/>
              <a:ext cx="3188250" cy="5372602"/>
            </a:xfrm>
            <a:custGeom>
              <a:avLst/>
              <a:gdLst/>
              <a:ahLst/>
              <a:cxnLst/>
              <a:rect l="l" t="t" r="r" b="b"/>
              <a:pathLst>
                <a:path w="10004" h="16858" extrusionOk="0">
                  <a:moveTo>
                    <a:pt x="3119" y="0"/>
                  </a:moveTo>
                  <a:lnTo>
                    <a:pt x="210" y="1376"/>
                  </a:lnTo>
                  <a:cubicBezTo>
                    <a:pt x="210" y="1376"/>
                    <a:pt x="901" y="9187"/>
                    <a:pt x="773" y="9986"/>
                  </a:cubicBezTo>
                  <a:cubicBezTo>
                    <a:pt x="661" y="10661"/>
                    <a:pt x="156" y="15367"/>
                    <a:pt x="0" y="16857"/>
                  </a:cubicBezTo>
                  <a:lnTo>
                    <a:pt x="10003" y="16857"/>
                  </a:lnTo>
                  <a:cubicBezTo>
                    <a:pt x="9818" y="15367"/>
                    <a:pt x="9272" y="10661"/>
                    <a:pt x="9161" y="9986"/>
                  </a:cubicBezTo>
                  <a:cubicBezTo>
                    <a:pt x="9019" y="9187"/>
                    <a:pt x="9764" y="1376"/>
                    <a:pt x="9764" y="1376"/>
                  </a:cubicBezTo>
                  <a:lnTo>
                    <a:pt x="6602" y="71"/>
                  </a:lnTo>
                  <a:lnTo>
                    <a:pt x="311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50"/>
            <p:cNvSpPr/>
            <p:nvPr/>
          </p:nvSpPr>
          <p:spPr>
            <a:xfrm>
              <a:off x="2304857" y="589204"/>
              <a:ext cx="1221886" cy="919761"/>
            </a:xfrm>
            <a:custGeom>
              <a:avLst/>
              <a:gdLst/>
              <a:ahLst/>
              <a:cxnLst/>
              <a:rect l="l" t="t" r="r" b="b"/>
              <a:pathLst>
                <a:path w="3834" h="2886" extrusionOk="0">
                  <a:moveTo>
                    <a:pt x="1899" y="0"/>
                  </a:moveTo>
                  <a:cubicBezTo>
                    <a:pt x="922" y="0"/>
                    <a:pt x="351" y="188"/>
                    <a:pt x="351" y="188"/>
                  </a:cubicBezTo>
                  <a:cubicBezTo>
                    <a:pt x="0" y="805"/>
                    <a:pt x="2178" y="2885"/>
                    <a:pt x="2178" y="2885"/>
                  </a:cubicBezTo>
                  <a:cubicBezTo>
                    <a:pt x="3048" y="2083"/>
                    <a:pt x="3834" y="229"/>
                    <a:pt x="3834" y="229"/>
                  </a:cubicBezTo>
                  <a:cubicBezTo>
                    <a:pt x="3086" y="56"/>
                    <a:pt x="2432" y="0"/>
                    <a:pt x="189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50"/>
            <p:cNvSpPr/>
            <p:nvPr/>
          </p:nvSpPr>
          <p:spPr>
            <a:xfrm>
              <a:off x="2304857" y="589204"/>
              <a:ext cx="1221886" cy="919761"/>
            </a:xfrm>
            <a:custGeom>
              <a:avLst/>
              <a:gdLst/>
              <a:ahLst/>
              <a:cxnLst/>
              <a:rect l="l" t="t" r="r" b="b"/>
              <a:pathLst>
                <a:path w="3834" h="2886" extrusionOk="0">
                  <a:moveTo>
                    <a:pt x="1899" y="0"/>
                  </a:moveTo>
                  <a:cubicBezTo>
                    <a:pt x="922" y="0"/>
                    <a:pt x="351" y="188"/>
                    <a:pt x="351" y="188"/>
                  </a:cubicBezTo>
                  <a:cubicBezTo>
                    <a:pt x="0" y="805"/>
                    <a:pt x="2178" y="2885"/>
                    <a:pt x="2178" y="2885"/>
                  </a:cubicBezTo>
                  <a:cubicBezTo>
                    <a:pt x="3048" y="2083"/>
                    <a:pt x="3834" y="229"/>
                    <a:pt x="3834" y="229"/>
                  </a:cubicBezTo>
                  <a:cubicBezTo>
                    <a:pt x="3086" y="56"/>
                    <a:pt x="2432" y="0"/>
                    <a:pt x="1899" y="0"/>
                  </a:cubicBezTo>
                  <a:close/>
                </a:path>
              </a:pathLst>
            </a:custGeom>
            <a:solidFill>
              <a:srgbClr val="000000">
                <a:alpha val="29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50"/>
            <p:cNvSpPr/>
            <p:nvPr/>
          </p:nvSpPr>
          <p:spPr>
            <a:xfrm>
              <a:off x="2268207" y="649119"/>
              <a:ext cx="1379960" cy="958642"/>
            </a:xfrm>
            <a:custGeom>
              <a:avLst/>
              <a:gdLst/>
              <a:ahLst/>
              <a:cxnLst/>
              <a:rect l="l" t="t" r="r" b="b"/>
              <a:pathLst>
                <a:path w="4330" h="3008" extrusionOk="0">
                  <a:moveTo>
                    <a:pt x="466" y="0"/>
                  </a:moveTo>
                  <a:lnTo>
                    <a:pt x="1" y="226"/>
                  </a:lnTo>
                  <a:lnTo>
                    <a:pt x="2293" y="3008"/>
                  </a:lnTo>
                  <a:lnTo>
                    <a:pt x="4330" y="209"/>
                  </a:lnTo>
                  <a:lnTo>
                    <a:pt x="3949" y="41"/>
                  </a:lnTo>
                  <a:lnTo>
                    <a:pt x="2293" y="2276"/>
                  </a:lnTo>
                  <a:lnTo>
                    <a:pt x="46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50"/>
            <p:cNvSpPr/>
            <p:nvPr/>
          </p:nvSpPr>
          <p:spPr>
            <a:xfrm>
              <a:off x="2331627" y="684494"/>
              <a:ext cx="1271603" cy="837218"/>
            </a:xfrm>
            <a:custGeom>
              <a:avLst/>
              <a:gdLst/>
              <a:ahLst/>
              <a:cxnLst/>
              <a:rect l="l" t="t" r="r" b="b"/>
              <a:pathLst>
                <a:path w="3990" h="2627" extrusionOk="0">
                  <a:moveTo>
                    <a:pt x="41" y="1"/>
                  </a:moveTo>
                  <a:lnTo>
                    <a:pt x="1" y="14"/>
                  </a:lnTo>
                  <a:lnTo>
                    <a:pt x="2094" y="2627"/>
                  </a:lnTo>
                  <a:lnTo>
                    <a:pt x="3989" y="58"/>
                  </a:lnTo>
                  <a:lnTo>
                    <a:pt x="3949" y="31"/>
                  </a:lnTo>
                  <a:lnTo>
                    <a:pt x="2094" y="2543"/>
                  </a:lnTo>
                  <a:lnTo>
                    <a:pt x="4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50"/>
            <p:cNvSpPr/>
            <p:nvPr/>
          </p:nvSpPr>
          <p:spPr>
            <a:xfrm>
              <a:off x="2815090" y="698517"/>
              <a:ext cx="291608" cy="120468"/>
            </a:xfrm>
            <a:custGeom>
              <a:avLst/>
              <a:gdLst/>
              <a:ahLst/>
              <a:cxnLst/>
              <a:rect l="l" t="t" r="r" b="b"/>
              <a:pathLst>
                <a:path w="915" h="378" extrusionOk="0">
                  <a:moveTo>
                    <a:pt x="1" y="0"/>
                  </a:moveTo>
                  <a:lnTo>
                    <a:pt x="1" y="378"/>
                  </a:lnTo>
                  <a:lnTo>
                    <a:pt x="914" y="378"/>
                  </a:lnTo>
                  <a:lnTo>
                    <a:pt x="9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7" name="Google Shape;617;p50"/>
          <p:cNvSpPr txBox="1">
            <a:spLocks noGrp="1"/>
          </p:cNvSpPr>
          <p:nvPr>
            <p:ph type="title"/>
          </p:nvPr>
        </p:nvSpPr>
        <p:spPr>
          <a:xfrm>
            <a:off x="4572000" y="135074"/>
            <a:ext cx="4313100" cy="1458000"/>
          </a:xfrm>
          <a:prstGeom prst="rect">
            <a:avLst/>
          </a:prstGeom>
        </p:spPr>
        <p:txBody>
          <a:bodyPr spcFirstLastPara="1" wrap="square" lIns="36575" tIns="36575" rIns="36575" bIns="36575" anchor="t" anchorCtr="0">
            <a:noAutofit/>
          </a:bodyPr>
          <a:lstStyle/>
          <a:p>
            <a:pPr marL="0" lvl="0" indent="0" algn="ctr" rtl="0">
              <a:spcBef>
                <a:spcPts val="0"/>
              </a:spcBef>
              <a:spcAft>
                <a:spcPts val="0"/>
              </a:spcAft>
              <a:buNone/>
            </a:pPr>
            <a:r>
              <a:rPr lang="en" dirty="0"/>
              <a:t>What not to do</a:t>
            </a:r>
            <a:endParaRPr dirty="0"/>
          </a:p>
        </p:txBody>
      </p:sp>
      <p:sp>
        <p:nvSpPr>
          <p:cNvPr id="621" name="Google Shape;621;p50"/>
          <p:cNvSpPr txBox="1">
            <a:spLocks noGrp="1"/>
          </p:cNvSpPr>
          <p:nvPr>
            <p:ph type="title" idx="2"/>
          </p:nvPr>
        </p:nvSpPr>
        <p:spPr>
          <a:xfrm>
            <a:off x="1087315" y="2094401"/>
            <a:ext cx="2374746" cy="1458000"/>
          </a:xfrm>
          <a:prstGeom prst="rect">
            <a:avLst/>
          </a:prstGeom>
        </p:spPr>
        <p:txBody>
          <a:bodyPr spcFirstLastPara="1" wrap="square" lIns="36575" tIns="36575" rIns="36575" bIns="36575" anchor="t" anchorCtr="0">
            <a:noAutofit/>
          </a:bodyPr>
          <a:lstStyle/>
          <a:p>
            <a:pPr marL="0" lvl="0" indent="0" algn="ctr" rtl="0">
              <a:spcBef>
                <a:spcPts val="0"/>
              </a:spcBef>
              <a:spcAft>
                <a:spcPts val="0"/>
              </a:spcAft>
              <a:buNone/>
            </a:pPr>
            <a:r>
              <a:rPr lang="en" sz="6000" dirty="0"/>
              <a:t>Lost</a:t>
            </a:r>
            <a:endParaRPr sz="6000" dirty="0"/>
          </a:p>
        </p:txBody>
      </p:sp>
      <p:sp>
        <p:nvSpPr>
          <p:cNvPr id="622" name="Google Shape;622;p50"/>
          <p:cNvSpPr/>
          <p:nvPr/>
        </p:nvSpPr>
        <p:spPr>
          <a:xfrm>
            <a:off x="1580775" y="3053338"/>
            <a:ext cx="1447800" cy="207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 name="Picture 6">
            <a:extLst>
              <a:ext uri="{FF2B5EF4-FFF2-40B4-BE49-F238E27FC236}">
                <a16:creationId xmlns:a16="http://schemas.microsoft.com/office/drawing/2014/main" id="{4CFC21C4-CEC8-20DF-B96B-C2E6B433858C}"/>
              </a:ext>
            </a:extLst>
          </p:cNvPr>
          <p:cNvPicPr>
            <a:picLocks noChangeAspect="1"/>
          </p:cNvPicPr>
          <p:nvPr/>
        </p:nvPicPr>
        <p:blipFill>
          <a:blip r:embed="rId3"/>
          <a:srcRect r="29740"/>
          <a:stretch/>
        </p:blipFill>
        <p:spPr>
          <a:xfrm>
            <a:off x="4101017" y="1537196"/>
            <a:ext cx="4878920" cy="3240183"/>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098"/>
        <p:cNvGrpSpPr/>
        <p:nvPr/>
      </p:nvGrpSpPr>
      <p:grpSpPr>
        <a:xfrm>
          <a:off x="0" y="0"/>
          <a:ext cx="0" cy="0"/>
          <a:chOff x="0" y="0"/>
          <a:chExt cx="0" cy="0"/>
        </a:xfrm>
      </p:grpSpPr>
      <p:pic>
        <p:nvPicPr>
          <p:cNvPr id="5" name="Picture 4">
            <a:extLst>
              <a:ext uri="{FF2B5EF4-FFF2-40B4-BE49-F238E27FC236}">
                <a16:creationId xmlns:a16="http://schemas.microsoft.com/office/drawing/2014/main" id="{B5EDD62A-AE7F-A1DF-BDEF-59ED9683093D}"/>
              </a:ext>
            </a:extLst>
          </p:cNvPr>
          <p:cNvPicPr>
            <a:picLocks noChangeAspect="1"/>
          </p:cNvPicPr>
          <p:nvPr/>
        </p:nvPicPr>
        <p:blipFill>
          <a:blip r:embed="rId3"/>
          <a:stretch>
            <a:fillRect/>
          </a:stretch>
        </p:blipFill>
        <p:spPr>
          <a:xfrm>
            <a:off x="1601881" y="161365"/>
            <a:ext cx="6274254" cy="4671342"/>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38"/>
        <p:cNvGrpSpPr/>
        <p:nvPr/>
      </p:nvGrpSpPr>
      <p:grpSpPr>
        <a:xfrm>
          <a:off x="0" y="0"/>
          <a:ext cx="0" cy="0"/>
          <a:chOff x="0" y="0"/>
          <a:chExt cx="0" cy="0"/>
        </a:xfrm>
      </p:grpSpPr>
      <p:pic>
        <p:nvPicPr>
          <p:cNvPr id="13" name="Picture 12">
            <a:extLst>
              <a:ext uri="{FF2B5EF4-FFF2-40B4-BE49-F238E27FC236}">
                <a16:creationId xmlns:a16="http://schemas.microsoft.com/office/drawing/2014/main" id="{67C92BB3-E398-59BD-07AB-ED06740A64D7}"/>
              </a:ext>
            </a:extLst>
          </p:cNvPr>
          <p:cNvPicPr>
            <a:picLocks noChangeAspect="1"/>
          </p:cNvPicPr>
          <p:nvPr/>
        </p:nvPicPr>
        <p:blipFill>
          <a:blip r:embed="rId3"/>
          <a:stretch>
            <a:fillRect/>
          </a:stretch>
        </p:blipFill>
        <p:spPr>
          <a:xfrm>
            <a:off x="1544819" y="169049"/>
            <a:ext cx="6054361" cy="4917782"/>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07"/>
        <p:cNvGrpSpPr/>
        <p:nvPr/>
      </p:nvGrpSpPr>
      <p:grpSpPr>
        <a:xfrm>
          <a:off x="0" y="0"/>
          <a:ext cx="0" cy="0"/>
          <a:chOff x="0" y="0"/>
          <a:chExt cx="0" cy="0"/>
        </a:xfrm>
      </p:grpSpPr>
      <p:sp>
        <p:nvSpPr>
          <p:cNvPr id="508" name="Google Shape;508;p48"/>
          <p:cNvSpPr txBox="1">
            <a:spLocks noGrp="1"/>
          </p:cNvSpPr>
          <p:nvPr>
            <p:ph type="title"/>
          </p:nvPr>
        </p:nvSpPr>
        <p:spPr>
          <a:xfrm>
            <a:off x="5510389" y="182499"/>
            <a:ext cx="2275002" cy="287216"/>
          </a:xfrm>
          <a:prstGeom prst="rect">
            <a:avLst/>
          </a:prstGeom>
          <a:ln>
            <a:noFill/>
          </a:ln>
        </p:spPr>
        <p:txBody>
          <a:bodyPr spcFirstLastPara="1" wrap="square" lIns="36575" tIns="36575" rIns="36575" bIns="36575" anchor="t" anchorCtr="0">
            <a:noAutofit/>
          </a:bodyPr>
          <a:lstStyle/>
          <a:p>
            <a:pPr marL="0" lvl="0" indent="0" algn="l" rtl="0">
              <a:spcBef>
                <a:spcPts val="0"/>
              </a:spcBef>
              <a:spcAft>
                <a:spcPts val="0"/>
              </a:spcAft>
              <a:buNone/>
            </a:pPr>
            <a:r>
              <a:rPr lang="en" dirty="0"/>
              <a:t>Introduction</a:t>
            </a:r>
            <a:endParaRPr dirty="0"/>
          </a:p>
        </p:txBody>
      </p:sp>
      <p:sp>
        <p:nvSpPr>
          <p:cNvPr id="509" name="Google Shape;509;p48"/>
          <p:cNvSpPr txBox="1">
            <a:spLocks noGrp="1"/>
          </p:cNvSpPr>
          <p:nvPr>
            <p:ph type="title" idx="2"/>
          </p:nvPr>
        </p:nvSpPr>
        <p:spPr>
          <a:xfrm>
            <a:off x="4363575" y="-29737"/>
            <a:ext cx="1036661" cy="535397"/>
          </a:xfrm>
          <a:prstGeom prst="rect">
            <a:avLst/>
          </a:prstGeom>
          <a:ln>
            <a:noFill/>
          </a:ln>
        </p:spPr>
        <p:txBody>
          <a:bodyPr spcFirstLastPara="1" wrap="square" lIns="36575" tIns="36575" rIns="36575" bIns="36575" anchor="t" anchorCtr="0">
            <a:noAutofit/>
          </a:bodyPr>
          <a:lstStyle/>
          <a:p>
            <a:pPr marL="0" lvl="0" indent="0" algn="l" rtl="0">
              <a:spcBef>
                <a:spcPts val="0"/>
              </a:spcBef>
              <a:spcAft>
                <a:spcPts val="0"/>
              </a:spcAft>
              <a:buNone/>
            </a:pPr>
            <a:r>
              <a:rPr lang="en"/>
              <a:t>01</a:t>
            </a:r>
            <a:endParaRPr/>
          </a:p>
        </p:txBody>
      </p:sp>
      <p:sp>
        <p:nvSpPr>
          <p:cNvPr id="511" name="Google Shape;511;p48"/>
          <p:cNvSpPr txBox="1">
            <a:spLocks noGrp="1"/>
          </p:cNvSpPr>
          <p:nvPr>
            <p:ph type="title" idx="3"/>
          </p:nvPr>
        </p:nvSpPr>
        <p:spPr>
          <a:xfrm>
            <a:off x="5520525" y="842181"/>
            <a:ext cx="2377486" cy="454033"/>
          </a:xfrm>
          <a:prstGeom prst="rect">
            <a:avLst/>
          </a:prstGeom>
          <a:ln>
            <a:noFill/>
          </a:ln>
        </p:spPr>
        <p:txBody>
          <a:bodyPr spcFirstLastPara="1" wrap="square" lIns="36575" tIns="36575" rIns="36575" bIns="36575" anchor="t" anchorCtr="0">
            <a:noAutofit/>
          </a:bodyPr>
          <a:lstStyle/>
          <a:p>
            <a:pPr marL="0" lvl="0" indent="0" algn="l" rtl="0">
              <a:spcBef>
                <a:spcPts val="0"/>
              </a:spcBef>
              <a:spcAft>
                <a:spcPts val="0"/>
              </a:spcAft>
              <a:buNone/>
            </a:pPr>
            <a:r>
              <a:rPr lang="en" dirty="0"/>
              <a:t>Objectives and KPI’s</a:t>
            </a:r>
            <a:endParaRPr dirty="0"/>
          </a:p>
        </p:txBody>
      </p:sp>
      <p:sp>
        <p:nvSpPr>
          <p:cNvPr id="512" name="Google Shape;512;p48"/>
          <p:cNvSpPr txBox="1">
            <a:spLocks noGrp="1"/>
          </p:cNvSpPr>
          <p:nvPr>
            <p:ph type="title" idx="4"/>
          </p:nvPr>
        </p:nvSpPr>
        <p:spPr>
          <a:xfrm>
            <a:off x="4363575" y="818407"/>
            <a:ext cx="976521" cy="477807"/>
          </a:xfrm>
          <a:prstGeom prst="rect">
            <a:avLst/>
          </a:prstGeom>
          <a:ln>
            <a:noFill/>
          </a:ln>
        </p:spPr>
        <p:txBody>
          <a:bodyPr spcFirstLastPara="1" wrap="square" lIns="36575" tIns="36575" rIns="36575" bIns="36575" anchor="t" anchorCtr="0">
            <a:noAutofit/>
          </a:bodyPr>
          <a:lstStyle/>
          <a:p>
            <a:pPr marL="0" lvl="0" indent="0" algn="l" rtl="0">
              <a:spcBef>
                <a:spcPts val="0"/>
              </a:spcBef>
              <a:spcAft>
                <a:spcPts val="0"/>
              </a:spcAft>
              <a:buNone/>
            </a:pPr>
            <a:r>
              <a:rPr lang="en"/>
              <a:t>02</a:t>
            </a:r>
            <a:endParaRPr/>
          </a:p>
        </p:txBody>
      </p:sp>
      <p:sp>
        <p:nvSpPr>
          <p:cNvPr id="514" name="Google Shape;514;p48"/>
          <p:cNvSpPr txBox="1">
            <a:spLocks noGrp="1"/>
          </p:cNvSpPr>
          <p:nvPr>
            <p:ph type="title" idx="6"/>
          </p:nvPr>
        </p:nvSpPr>
        <p:spPr>
          <a:xfrm>
            <a:off x="5496975" y="1842291"/>
            <a:ext cx="2272807" cy="287216"/>
          </a:xfrm>
          <a:prstGeom prst="rect">
            <a:avLst/>
          </a:prstGeom>
          <a:ln>
            <a:noFill/>
          </a:ln>
        </p:spPr>
        <p:txBody>
          <a:bodyPr spcFirstLastPara="1" wrap="square" lIns="36575" tIns="36575" rIns="36575" bIns="36575" anchor="t" anchorCtr="0">
            <a:noAutofit/>
          </a:bodyPr>
          <a:lstStyle/>
          <a:p>
            <a:pPr marL="0" lvl="0" indent="0" algn="l" rtl="0">
              <a:spcBef>
                <a:spcPts val="0"/>
              </a:spcBef>
              <a:spcAft>
                <a:spcPts val="0"/>
              </a:spcAft>
              <a:buNone/>
            </a:pPr>
            <a:r>
              <a:rPr lang="en" dirty="0"/>
              <a:t>Ground Facts</a:t>
            </a:r>
            <a:endParaRPr dirty="0"/>
          </a:p>
        </p:txBody>
      </p:sp>
      <p:sp>
        <p:nvSpPr>
          <p:cNvPr id="515" name="Google Shape;515;p48"/>
          <p:cNvSpPr txBox="1">
            <a:spLocks noGrp="1"/>
          </p:cNvSpPr>
          <p:nvPr>
            <p:ph type="title" idx="7"/>
          </p:nvPr>
        </p:nvSpPr>
        <p:spPr>
          <a:xfrm>
            <a:off x="4363575" y="1661091"/>
            <a:ext cx="1036661" cy="535397"/>
          </a:xfrm>
          <a:prstGeom prst="rect">
            <a:avLst/>
          </a:prstGeom>
          <a:ln>
            <a:noFill/>
          </a:ln>
        </p:spPr>
        <p:txBody>
          <a:bodyPr spcFirstLastPara="1" wrap="square" lIns="36575" tIns="36575" rIns="36575" bIns="36575" anchor="t" anchorCtr="0">
            <a:noAutofit/>
          </a:bodyPr>
          <a:lstStyle/>
          <a:p>
            <a:pPr marL="0" lvl="0" indent="0" algn="l" rtl="0">
              <a:spcBef>
                <a:spcPts val="0"/>
              </a:spcBef>
              <a:spcAft>
                <a:spcPts val="0"/>
              </a:spcAft>
              <a:buNone/>
            </a:pPr>
            <a:r>
              <a:rPr lang="en"/>
              <a:t>03</a:t>
            </a:r>
            <a:endParaRPr/>
          </a:p>
        </p:txBody>
      </p:sp>
      <p:sp>
        <p:nvSpPr>
          <p:cNvPr id="517" name="Google Shape;517;p48"/>
          <p:cNvSpPr txBox="1">
            <a:spLocks noGrp="1"/>
          </p:cNvSpPr>
          <p:nvPr>
            <p:ph type="title" idx="9"/>
          </p:nvPr>
        </p:nvSpPr>
        <p:spPr>
          <a:xfrm>
            <a:off x="720000" y="833450"/>
            <a:ext cx="2972100" cy="937200"/>
          </a:xfrm>
          <a:prstGeom prst="rect">
            <a:avLst/>
          </a:prstGeom>
        </p:spPr>
        <p:txBody>
          <a:bodyPr spcFirstLastPara="1" wrap="square" lIns="36575" tIns="36575" rIns="36575" bIns="36575" anchor="t" anchorCtr="0">
            <a:noAutofit/>
          </a:bodyPr>
          <a:lstStyle/>
          <a:p>
            <a:pPr marL="0" lvl="0" indent="0" algn="ctr" rtl="0">
              <a:spcBef>
                <a:spcPts val="0"/>
              </a:spcBef>
              <a:spcAft>
                <a:spcPts val="0"/>
              </a:spcAft>
              <a:buNone/>
            </a:pPr>
            <a:r>
              <a:rPr lang="en"/>
              <a:t>TABLE OF CONTENTS</a:t>
            </a:r>
            <a:endParaRPr/>
          </a:p>
        </p:txBody>
      </p:sp>
      <p:grpSp>
        <p:nvGrpSpPr>
          <p:cNvPr id="518" name="Google Shape;518;p48"/>
          <p:cNvGrpSpPr/>
          <p:nvPr/>
        </p:nvGrpSpPr>
        <p:grpSpPr>
          <a:xfrm>
            <a:off x="781675" y="948950"/>
            <a:ext cx="2848726" cy="284589"/>
            <a:chOff x="781675" y="948950"/>
            <a:chExt cx="2848726" cy="284589"/>
          </a:xfrm>
        </p:grpSpPr>
        <p:sp>
          <p:nvSpPr>
            <p:cNvPr id="519" name="Google Shape;519;p48"/>
            <p:cNvSpPr/>
            <p:nvPr/>
          </p:nvSpPr>
          <p:spPr>
            <a:xfrm>
              <a:off x="781675" y="948950"/>
              <a:ext cx="298651" cy="284589"/>
            </a:xfrm>
            <a:custGeom>
              <a:avLst/>
              <a:gdLst/>
              <a:ahLst/>
              <a:cxnLst/>
              <a:rect l="l" t="t" r="r" b="b"/>
              <a:pathLst>
                <a:path w="3568" h="3400" extrusionOk="0">
                  <a:moveTo>
                    <a:pt x="1784" y="1"/>
                  </a:moveTo>
                  <a:lnTo>
                    <a:pt x="1238" y="1124"/>
                  </a:lnTo>
                  <a:lnTo>
                    <a:pt x="1" y="1292"/>
                  </a:lnTo>
                  <a:lnTo>
                    <a:pt x="884" y="2162"/>
                  </a:lnTo>
                  <a:lnTo>
                    <a:pt x="675" y="3399"/>
                  </a:lnTo>
                  <a:lnTo>
                    <a:pt x="1784" y="2823"/>
                  </a:lnTo>
                  <a:lnTo>
                    <a:pt x="2880" y="3399"/>
                  </a:lnTo>
                  <a:lnTo>
                    <a:pt x="2880" y="3399"/>
                  </a:lnTo>
                  <a:lnTo>
                    <a:pt x="2671" y="2162"/>
                  </a:lnTo>
                  <a:lnTo>
                    <a:pt x="3567" y="1292"/>
                  </a:lnTo>
                  <a:lnTo>
                    <a:pt x="2334" y="1124"/>
                  </a:lnTo>
                  <a:lnTo>
                    <a:pt x="178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48"/>
            <p:cNvSpPr/>
            <p:nvPr/>
          </p:nvSpPr>
          <p:spPr>
            <a:xfrm>
              <a:off x="3331750" y="948950"/>
              <a:ext cx="298651" cy="284589"/>
            </a:xfrm>
            <a:custGeom>
              <a:avLst/>
              <a:gdLst/>
              <a:ahLst/>
              <a:cxnLst/>
              <a:rect l="l" t="t" r="r" b="b"/>
              <a:pathLst>
                <a:path w="3568" h="3400" extrusionOk="0">
                  <a:moveTo>
                    <a:pt x="1784" y="1"/>
                  </a:moveTo>
                  <a:lnTo>
                    <a:pt x="1238" y="1124"/>
                  </a:lnTo>
                  <a:lnTo>
                    <a:pt x="1" y="1292"/>
                  </a:lnTo>
                  <a:lnTo>
                    <a:pt x="884" y="2162"/>
                  </a:lnTo>
                  <a:lnTo>
                    <a:pt x="675" y="3399"/>
                  </a:lnTo>
                  <a:lnTo>
                    <a:pt x="1784" y="2823"/>
                  </a:lnTo>
                  <a:lnTo>
                    <a:pt x="2880" y="3399"/>
                  </a:lnTo>
                  <a:lnTo>
                    <a:pt x="2880" y="3399"/>
                  </a:lnTo>
                  <a:lnTo>
                    <a:pt x="2671" y="2162"/>
                  </a:lnTo>
                  <a:lnTo>
                    <a:pt x="3567" y="1292"/>
                  </a:lnTo>
                  <a:lnTo>
                    <a:pt x="2334" y="1124"/>
                  </a:lnTo>
                  <a:lnTo>
                    <a:pt x="178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1" name="Google Shape;521;p48"/>
          <p:cNvGrpSpPr/>
          <p:nvPr/>
        </p:nvGrpSpPr>
        <p:grpSpPr>
          <a:xfrm>
            <a:off x="-113600" y="1961395"/>
            <a:ext cx="3634264" cy="3271626"/>
            <a:chOff x="-397443" y="1961400"/>
            <a:chExt cx="3883590" cy="3496074"/>
          </a:xfrm>
        </p:grpSpPr>
        <p:sp>
          <p:nvSpPr>
            <p:cNvPr id="522" name="Google Shape;522;p48"/>
            <p:cNvSpPr/>
            <p:nvPr/>
          </p:nvSpPr>
          <p:spPr>
            <a:xfrm>
              <a:off x="2710250" y="2416372"/>
              <a:ext cx="548486" cy="594057"/>
            </a:xfrm>
            <a:custGeom>
              <a:avLst/>
              <a:gdLst/>
              <a:ahLst/>
              <a:cxnLst/>
              <a:rect l="l" t="t" r="r" b="b"/>
              <a:pathLst>
                <a:path w="3695" h="4002" extrusionOk="0">
                  <a:moveTo>
                    <a:pt x="1771" y="0"/>
                  </a:moveTo>
                  <a:cubicBezTo>
                    <a:pt x="1771" y="0"/>
                    <a:pt x="58" y="1531"/>
                    <a:pt x="28" y="1588"/>
                  </a:cubicBezTo>
                  <a:cubicBezTo>
                    <a:pt x="1" y="1642"/>
                    <a:pt x="550" y="3554"/>
                    <a:pt x="1238" y="3962"/>
                  </a:cubicBezTo>
                  <a:cubicBezTo>
                    <a:pt x="1283" y="3989"/>
                    <a:pt x="1332" y="4002"/>
                    <a:pt x="1386" y="4002"/>
                  </a:cubicBezTo>
                  <a:cubicBezTo>
                    <a:pt x="2149" y="4002"/>
                    <a:pt x="3694" y="1357"/>
                    <a:pt x="3669" y="1278"/>
                  </a:cubicBezTo>
                  <a:lnTo>
                    <a:pt x="1771" y="0"/>
                  </a:lnTo>
                  <a:close/>
                </a:path>
              </a:pathLst>
            </a:custGeom>
            <a:solidFill>
              <a:srgbClr val="D472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48"/>
            <p:cNvSpPr/>
            <p:nvPr/>
          </p:nvSpPr>
          <p:spPr>
            <a:xfrm>
              <a:off x="2912723" y="4739033"/>
              <a:ext cx="573424" cy="646605"/>
            </a:xfrm>
            <a:custGeom>
              <a:avLst/>
              <a:gdLst/>
              <a:ahLst/>
              <a:cxnLst/>
              <a:rect l="l" t="t" r="r" b="b"/>
              <a:pathLst>
                <a:path w="3863" h="4356" extrusionOk="0">
                  <a:moveTo>
                    <a:pt x="564" y="0"/>
                  </a:moveTo>
                  <a:cubicBezTo>
                    <a:pt x="268" y="0"/>
                    <a:pt x="0" y="257"/>
                    <a:pt x="43" y="590"/>
                  </a:cubicBezTo>
                  <a:lnTo>
                    <a:pt x="282" y="2431"/>
                  </a:lnTo>
                  <a:cubicBezTo>
                    <a:pt x="336" y="2950"/>
                    <a:pt x="619" y="3415"/>
                    <a:pt x="1041" y="3725"/>
                  </a:cubicBezTo>
                  <a:lnTo>
                    <a:pt x="1911" y="4356"/>
                  </a:lnTo>
                  <a:lnTo>
                    <a:pt x="3863" y="4356"/>
                  </a:lnTo>
                  <a:lnTo>
                    <a:pt x="3623" y="2741"/>
                  </a:lnTo>
                  <a:cubicBezTo>
                    <a:pt x="3552" y="2221"/>
                    <a:pt x="3273" y="1756"/>
                    <a:pt x="2838" y="1449"/>
                  </a:cubicBezTo>
                  <a:lnTo>
                    <a:pt x="872" y="101"/>
                  </a:lnTo>
                  <a:cubicBezTo>
                    <a:pt x="774" y="31"/>
                    <a:pt x="667" y="0"/>
                    <a:pt x="564" y="0"/>
                  </a:cubicBezTo>
                  <a:close/>
                </a:path>
              </a:pathLst>
            </a:custGeom>
            <a:solidFill>
              <a:srgbClr val="E33B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48"/>
            <p:cNvSpPr/>
            <p:nvPr/>
          </p:nvSpPr>
          <p:spPr>
            <a:xfrm>
              <a:off x="1248557" y="3800587"/>
              <a:ext cx="769810" cy="1514830"/>
            </a:xfrm>
            <a:custGeom>
              <a:avLst/>
              <a:gdLst/>
              <a:ahLst/>
              <a:cxnLst/>
              <a:rect l="l" t="t" r="r" b="b"/>
              <a:pathLst>
                <a:path w="5186" h="10205" extrusionOk="0">
                  <a:moveTo>
                    <a:pt x="3722" y="0"/>
                  </a:moveTo>
                  <a:lnTo>
                    <a:pt x="3385" y="270"/>
                  </a:lnTo>
                  <a:lnTo>
                    <a:pt x="2781" y="732"/>
                  </a:lnTo>
                  <a:lnTo>
                    <a:pt x="2754" y="759"/>
                  </a:lnTo>
                  <a:cubicBezTo>
                    <a:pt x="2754" y="759"/>
                    <a:pt x="2754" y="776"/>
                    <a:pt x="2741" y="789"/>
                  </a:cubicBezTo>
                  <a:lnTo>
                    <a:pt x="2741" y="803"/>
                  </a:lnTo>
                  <a:lnTo>
                    <a:pt x="2727" y="816"/>
                  </a:lnTo>
                  <a:cubicBezTo>
                    <a:pt x="2711" y="843"/>
                    <a:pt x="2697" y="874"/>
                    <a:pt x="2684" y="914"/>
                  </a:cubicBezTo>
                  <a:cubicBezTo>
                    <a:pt x="2670" y="928"/>
                    <a:pt x="2657" y="944"/>
                    <a:pt x="2657" y="958"/>
                  </a:cubicBezTo>
                  <a:cubicBezTo>
                    <a:pt x="2586" y="1069"/>
                    <a:pt x="2515" y="1211"/>
                    <a:pt x="2417" y="1366"/>
                  </a:cubicBezTo>
                  <a:cubicBezTo>
                    <a:pt x="2404" y="1393"/>
                    <a:pt x="2390" y="1420"/>
                    <a:pt x="2374" y="1450"/>
                  </a:cubicBezTo>
                  <a:cubicBezTo>
                    <a:pt x="2360" y="1450"/>
                    <a:pt x="2360" y="1464"/>
                    <a:pt x="2347" y="1477"/>
                  </a:cubicBezTo>
                  <a:cubicBezTo>
                    <a:pt x="2333" y="1504"/>
                    <a:pt x="2333" y="1518"/>
                    <a:pt x="2320" y="1548"/>
                  </a:cubicBezTo>
                  <a:cubicBezTo>
                    <a:pt x="2306" y="1561"/>
                    <a:pt x="2289" y="1588"/>
                    <a:pt x="2276" y="1619"/>
                  </a:cubicBezTo>
                  <a:cubicBezTo>
                    <a:pt x="2205" y="1730"/>
                    <a:pt x="2138" y="1841"/>
                    <a:pt x="2067" y="1983"/>
                  </a:cubicBezTo>
                  <a:cubicBezTo>
                    <a:pt x="2036" y="2023"/>
                    <a:pt x="2009" y="2081"/>
                    <a:pt x="1982" y="2138"/>
                  </a:cubicBezTo>
                  <a:cubicBezTo>
                    <a:pt x="1898" y="2306"/>
                    <a:pt x="1800" y="2488"/>
                    <a:pt x="1699" y="2684"/>
                  </a:cubicBezTo>
                  <a:cubicBezTo>
                    <a:pt x="1659" y="2768"/>
                    <a:pt x="1615" y="2853"/>
                    <a:pt x="1588" y="2937"/>
                  </a:cubicBezTo>
                  <a:cubicBezTo>
                    <a:pt x="1561" y="2981"/>
                    <a:pt x="1531" y="3035"/>
                    <a:pt x="1504" y="3092"/>
                  </a:cubicBezTo>
                  <a:cubicBezTo>
                    <a:pt x="1477" y="3149"/>
                    <a:pt x="1446" y="3203"/>
                    <a:pt x="1433" y="3274"/>
                  </a:cubicBezTo>
                  <a:cubicBezTo>
                    <a:pt x="1419" y="3288"/>
                    <a:pt x="1406" y="3304"/>
                    <a:pt x="1406" y="3331"/>
                  </a:cubicBezTo>
                  <a:cubicBezTo>
                    <a:pt x="1392" y="3358"/>
                    <a:pt x="1362" y="3402"/>
                    <a:pt x="1349" y="3443"/>
                  </a:cubicBezTo>
                  <a:cubicBezTo>
                    <a:pt x="1335" y="3473"/>
                    <a:pt x="1335" y="3500"/>
                    <a:pt x="1322" y="3527"/>
                  </a:cubicBezTo>
                  <a:cubicBezTo>
                    <a:pt x="1308" y="3557"/>
                    <a:pt x="1295" y="3584"/>
                    <a:pt x="1278" y="3611"/>
                  </a:cubicBezTo>
                  <a:cubicBezTo>
                    <a:pt x="1264" y="3641"/>
                    <a:pt x="1264" y="3668"/>
                    <a:pt x="1251" y="3695"/>
                  </a:cubicBezTo>
                  <a:cubicBezTo>
                    <a:pt x="1194" y="3851"/>
                    <a:pt x="1140" y="3992"/>
                    <a:pt x="1096" y="4130"/>
                  </a:cubicBezTo>
                  <a:cubicBezTo>
                    <a:pt x="1069" y="4215"/>
                    <a:pt x="1042" y="4299"/>
                    <a:pt x="1025" y="4370"/>
                  </a:cubicBezTo>
                  <a:cubicBezTo>
                    <a:pt x="1011" y="4414"/>
                    <a:pt x="998" y="4441"/>
                    <a:pt x="998" y="4467"/>
                  </a:cubicBezTo>
                  <a:cubicBezTo>
                    <a:pt x="984" y="4498"/>
                    <a:pt x="984" y="4525"/>
                    <a:pt x="971" y="4552"/>
                  </a:cubicBezTo>
                  <a:cubicBezTo>
                    <a:pt x="971" y="4582"/>
                    <a:pt x="958" y="4609"/>
                    <a:pt x="958" y="4636"/>
                  </a:cubicBezTo>
                  <a:cubicBezTo>
                    <a:pt x="958" y="4666"/>
                    <a:pt x="941" y="4693"/>
                    <a:pt x="941" y="4707"/>
                  </a:cubicBezTo>
                  <a:cubicBezTo>
                    <a:pt x="941" y="4737"/>
                    <a:pt x="927" y="4751"/>
                    <a:pt x="927" y="4764"/>
                  </a:cubicBezTo>
                  <a:cubicBezTo>
                    <a:pt x="927" y="4791"/>
                    <a:pt x="914" y="4821"/>
                    <a:pt x="914" y="4835"/>
                  </a:cubicBezTo>
                  <a:cubicBezTo>
                    <a:pt x="914" y="4862"/>
                    <a:pt x="900" y="4889"/>
                    <a:pt x="900" y="4919"/>
                  </a:cubicBezTo>
                  <a:lnTo>
                    <a:pt x="900" y="4973"/>
                  </a:lnTo>
                  <a:cubicBezTo>
                    <a:pt x="887" y="5004"/>
                    <a:pt x="887" y="5017"/>
                    <a:pt x="887" y="5031"/>
                  </a:cubicBezTo>
                  <a:lnTo>
                    <a:pt x="887" y="5115"/>
                  </a:lnTo>
                  <a:cubicBezTo>
                    <a:pt x="873" y="5226"/>
                    <a:pt x="873" y="5327"/>
                    <a:pt x="873" y="5425"/>
                  </a:cubicBezTo>
                  <a:lnTo>
                    <a:pt x="873" y="5803"/>
                  </a:lnTo>
                  <a:cubicBezTo>
                    <a:pt x="843" y="6774"/>
                    <a:pt x="590" y="7967"/>
                    <a:pt x="381" y="8850"/>
                  </a:cubicBezTo>
                  <a:cubicBezTo>
                    <a:pt x="266" y="9258"/>
                    <a:pt x="182" y="9595"/>
                    <a:pt x="115" y="9821"/>
                  </a:cubicBezTo>
                  <a:cubicBezTo>
                    <a:pt x="71" y="9963"/>
                    <a:pt x="44" y="10061"/>
                    <a:pt x="30" y="10088"/>
                  </a:cubicBezTo>
                  <a:cubicBezTo>
                    <a:pt x="0" y="10179"/>
                    <a:pt x="406" y="10205"/>
                    <a:pt x="879" y="10205"/>
                  </a:cubicBezTo>
                  <a:cubicBezTo>
                    <a:pt x="1510" y="10205"/>
                    <a:pt x="2262" y="10158"/>
                    <a:pt x="2262" y="10158"/>
                  </a:cubicBezTo>
                  <a:cubicBezTo>
                    <a:pt x="2262" y="10158"/>
                    <a:pt x="2333" y="9737"/>
                    <a:pt x="2458" y="9120"/>
                  </a:cubicBezTo>
                  <a:cubicBezTo>
                    <a:pt x="2475" y="9076"/>
                    <a:pt x="2475" y="9019"/>
                    <a:pt x="2488" y="8965"/>
                  </a:cubicBezTo>
                  <a:cubicBezTo>
                    <a:pt x="2684" y="8024"/>
                    <a:pt x="2980" y="6676"/>
                    <a:pt x="3287" y="5647"/>
                  </a:cubicBezTo>
                  <a:cubicBezTo>
                    <a:pt x="3456" y="5088"/>
                    <a:pt x="3624" y="4636"/>
                    <a:pt x="3793" y="4383"/>
                  </a:cubicBezTo>
                  <a:cubicBezTo>
                    <a:pt x="3907" y="4215"/>
                    <a:pt x="4005" y="4033"/>
                    <a:pt x="4117" y="3824"/>
                  </a:cubicBezTo>
                  <a:cubicBezTo>
                    <a:pt x="4130" y="3793"/>
                    <a:pt x="4143" y="3766"/>
                    <a:pt x="4160" y="3739"/>
                  </a:cubicBezTo>
                  <a:cubicBezTo>
                    <a:pt x="4245" y="3584"/>
                    <a:pt x="4312" y="3416"/>
                    <a:pt x="4396" y="3247"/>
                  </a:cubicBezTo>
                  <a:lnTo>
                    <a:pt x="4396" y="3234"/>
                  </a:lnTo>
                  <a:cubicBezTo>
                    <a:pt x="4413" y="3190"/>
                    <a:pt x="4440" y="3149"/>
                    <a:pt x="4454" y="3105"/>
                  </a:cubicBezTo>
                  <a:cubicBezTo>
                    <a:pt x="4538" y="2937"/>
                    <a:pt x="4609" y="2755"/>
                    <a:pt x="4680" y="2586"/>
                  </a:cubicBezTo>
                  <a:cubicBezTo>
                    <a:pt x="4680" y="2559"/>
                    <a:pt x="4693" y="2529"/>
                    <a:pt x="4707" y="2515"/>
                  </a:cubicBezTo>
                  <a:cubicBezTo>
                    <a:pt x="4750" y="2404"/>
                    <a:pt x="4791" y="2306"/>
                    <a:pt x="4818" y="2209"/>
                  </a:cubicBezTo>
                  <a:cubicBezTo>
                    <a:pt x="4835" y="2165"/>
                    <a:pt x="4848" y="2124"/>
                    <a:pt x="4862" y="2081"/>
                  </a:cubicBezTo>
                  <a:cubicBezTo>
                    <a:pt x="4932" y="1925"/>
                    <a:pt x="4986" y="1770"/>
                    <a:pt x="5030" y="1646"/>
                  </a:cubicBezTo>
                  <a:cubicBezTo>
                    <a:pt x="5044" y="1575"/>
                    <a:pt x="5071" y="1534"/>
                    <a:pt x="5087" y="1477"/>
                  </a:cubicBezTo>
                  <a:cubicBezTo>
                    <a:pt x="5101" y="1450"/>
                    <a:pt x="5114" y="1420"/>
                    <a:pt x="5114" y="1379"/>
                  </a:cubicBezTo>
                  <a:cubicBezTo>
                    <a:pt x="5128" y="1366"/>
                    <a:pt x="5128" y="1349"/>
                    <a:pt x="5141" y="1322"/>
                  </a:cubicBezTo>
                  <a:cubicBezTo>
                    <a:pt x="5141" y="1309"/>
                    <a:pt x="5155" y="1295"/>
                    <a:pt x="5155" y="1282"/>
                  </a:cubicBezTo>
                  <a:cubicBezTo>
                    <a:pt x="5172" y="1251"/>
                    <a:pt x="5172" y="1224"/>
                    <a:pt x="5172" y="1211"/>
                  </a:cubicBezTo>
                  <a:cubicBezTo>
                    <a:pt x="5185" y="1197"/>
                    <a:pt x="5185" y="1197"/>
                    <a:pt x="5185" y="1180"/>
                  </a:cubicBezTo>
                  <a:lnTo>
                    <a:pt x="4538" y="661"/>
                  </a:lnTo>
                  <a:lnTo>
                    <a:pt x="3722" y="0"/>
                  </a:lnTo>
                  <a:close/>
                </a:path>
              </a:pathLst>
            </a:custGeom>
            <a:solidFill>
              <a:srgbClr val="D472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48"/>
            <p:cNvSpPr/>
            <p:nvPr/>
          </p:nvSpPr>
          <p:spPr>
            <a:xfrm>
              <a:off x="2343454" y="2691879"/>
              <a:ext cx="602666" cy="681785"/>
            </a:xfrm>
            <a:custGeom>
              <a:avLst/>
              <a:gdLst/>
              <a:ahLst/>
              <a:cxnLst/>
              <a:rect l="l" t="t" r="r" b="b"/>
              <a:pathLst>
                <a:path w="4060" h="4593" extrusionOk="0">
                  <a:moveTo>
                    <a:pt x="1495" y="1"/>
                  </a:moveTo>
                  <a:cubicBezTo>
                    <a:pt x="1297" y="1"/>
                    <a:pt x="1101" y="64"/>
                    <a:pt x="941" y="194"/>
                  </a:cubicBezTo>
                  <a:lnTo>
                    <a:pt x="463" y="575"/>
                  </a:lnTo>
                  <a:cubicBezTo>
                    <a:pt x="98" y="855"/>
                    <a:pt x="1" y="1360"/>
                    <a:pt x="223" y="1755"/>
                  </a:cubicBezTo>
                  <a:lnTo>
                    <a:pt x="1589" y="4128"/>
                  </a:lnTo>
                  <a:cubicBezTo>
                    <a:pt x="1762" y="4430"/>
                    <a:pt x="2072" y="4592"/>
                    <a:pt x="2388" y="4592"/>
                  </a:cubicBezTo>
                  <a:cubicBezTo>
                    <a:pt x="2629" y="4592"/>
                    <a:pt x="2873" y="4497"/>
                    <a:pt x="3062" y="4297"/>
                  </a:cubicBezTo>
                  <a:cubicBezTo>
                    <a:pt x="3173" y="4182"/>
                    <a:pt x="3274" y="4071"/>
                    <a:pt x="3328" y="3987"/>
                  </a:cubicBezTo>
                  <a:cubicBezTo>
                    <a:pt x="3413" y="3889"/>
                    <a:pt x="3470" y="3791"/>
                    <a:pt x="3510" y="3663"/>
                  </a:cubicBezTo>
                  <a:cubicBezTo>
                    <a:pt x="4060" y="1907"/>
                    <a:pt x="2823" y="727"/>
                    <a:pt x="2037" y="167"/>
                  </a:cubicBezTo>
                  <a:cubicBezTo>
                    <a:pt x="1873" y="57"/>
                    <a:pt x="1683" y="1"/>
                    <a:pt x="1495" y="1"/>
                  </a:cubicBezTo>
                  <a:close/>
                </a:path>
              </a:pathLst>
            </a:custGeom>
            <a:solidFill>
              <a:srgbClr val="ED24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48"/>
            <p:cNvSpPr/>
            <p:nvPr/>
          </p:nvSpPr>
          <p:spPr>
            <a:xfrm>
              <a:off x="1192446" y="2528891"/>
              <a:ext cx="1507557" cy="1055112"/>
            </a:xfrm>
            <a:custGeom>
              <a:avLst/>
              <a:gdLst/>
              <a:ahLst/>
              <a:cxnLst/>
              <a:rect l="l" t="t" r="r" b="b"/>
              <a:pathLst>
                <a:path w="10156" h="7108" extrusionOk="0">
                  <a:moveTo>
                    <a:pt x="9046" y="1"/>
                  </a:moveTo>
                  <a:lnTo>
                    <a:pt x="8331" y="85"/>
                  </a:lnTo>
                  <a:lnTo>
                    <a:pt x="8274" y="85"/>
                  </a:lnTo>
                  <a:lnTo>
                    <a:pt x="5914" y="351"/>
                  </a:lnTo>
                  <a:lnTo>
                    <a:pt x="0" y="3483"/>
                  </a:lnTo>
                  <a:lnTo>
                    <a:pt x="1066" y="4663"/>
                  </a:lnTo>
                  <a:lnTo>
                    <a:pt x="1265" y="4876"/>
                  </a:lnTo>
                  <a:lnTo>
                    <a:pt x="1420" y="5058"/>
                  </a:lnTo>
                  <a:lnTo>
                    <a:pt x="3274" y="7108"/>
                  </a:lnTo>
                  <a:lnTo>
                    <a:pt x="3301" y="7094"/>
                  </a:lnTo>
                  <a:lnTo>
                    <a:pt x="4299" y="6855"/>
                  </a:lnTo>
                  <a:lnTo>
                    <a:pt x="4454" y="6828"/>
                  </a:lnTo>
                  <a:cubicBezTo>
                    <a:pt x="4805" y="6545"/>
                    <a:pt x="7444" y="6056"/>
                    <a:pt x="7444" y="6056"/>
                  </a:cubicBezTo>
                  <a:lnTo>
                    <a:pt x="7458" y="6039"/>
                  </a:lnTo>
                  <a:lnTo>
                    <a:pt x="8624" y="5324"/>
                  </a:lnTo>
                  <a:lnTo>
                    <a:pt x="9201" y="4974"/>
                  </a:lnTo>
                  <a:lnTo>
                    <a:pt x="9552" y="4761"/>
                  </a:lnTo>
                  <a:lnTo>
                    <a:pt x="10155" y="4384"/>
                  </a:lnTo>
                  <a:lnTo>
                    <a:pt x="9481" y="1740"/>
                  </a:lnTo>
                  <a:lnTo>
                    <a:pt x="9326" y="1096"/>
                  </a:lnTo>
                  <a:lnTo>
                    <a:pt x="9046" y="1"/>
                  </a:lnTo>
                  <a:close/>
                </a:path>
              </a:pathLst>
            </a:custGeom>
            <a:solidFill>
              <a:srgbClr val="FFD3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48"/>
            <p:cNvSpPr/>
            <p:nvPr/>
          </p:nvSpPr>
          <p:spPr>
            <a:xfrm>
              <a:off x="2410104" y="1961400"/>
              <a:ext cx="890343" cy="907414"/>
            </a:xfrm>
            <a:custGeom>
              <a:avLst/>
              <a:gdLst/>
              <a:ahLst/>
              <a:cxnLst/>
              <a:rect l="l" t="t" r="r" b="b"/>
              <a:pathLst>
                <a:path w="5998" h="6113" extrusionOk="0">
                  <a:moveTo>
                    <a:pt x="3007" y="1"/>
                  </a:moveTo>
                  <a:cubicBezTo>
                    <a:pt x="1561" y="1"/>
                    <a:pt x="351" y="1042"/>
                    <a:pt x="71" y="2418"/>
                  </a:cubicBezTo>
                  <a:cubicBezTo>
                    <a:pt x="27" y="2630"/>
                    <a:pt x="0" y="2839"/>
                    <a:pt x="0" y="3065"/>
                  </a:cubicBezTo>
                  <a:cubicBezTo>
                    <a:pt x="0" y="3345"/>
                    <a:pt x="44" y="3611"/>
                    <a:pt x="111" y="3878"/>
                  </a:cubicBezTo>
                  <a:cubicBezTo>
                    <a:pt x="111" y="3878"/>
                    <a:pt x="111" y="3895"/>
                    <a:pt x="128" y="3908"/>
                  </a:cubicBezTo>
                  <a:cubicBezTo>
                    <a:pt x="239" y="4316"/>
                    <a:pt x="435" y="4680"/>
                    <a:pt x="688" y="5004"/>
                  </a:cubicBezTo>
                  <a:cubicBezTo>
                    <a:pt x="856" y="5213"/>
                    <a:pt x="1055" y="5412"/>
                    <a:pt x="1278" y="5563"/>
                  </a:cubicBezTo>
                  <a:cubicBezTo>
                    <a:pt x="1659" y="5833"/>
                    <a:pt x="2094" y="6015"/>
                    <a:pt x="2556" y="6086"/>
                  </a:cubicBezTo>
                  <a:cubicBezTo>
                    <a:pt x="2586" y="6099"/>
                    <a:pt x="2613" y="6099"/>
                    <a:pt x="2640" y="6099"/>
                  </a:cubicBezTo>
                  <a:cubicBezTo>
                    <a:pt x="2724" y="6113"/>
                    <a:pt x="2808" y="6113"/>
                    <a:pt x="2893" y="6113"/>
                  </a:cubicBezTo>
                  <a:lnTo>
                    <a:pt x="2754" y="5803"/>
                  </a:lnTo>
                  <a:lnTo>
                    <a:pt x="2586" y="5425"/>
                  </a:lnTo>
                  <a:lnTo>
                    <a:pt x="2964" y="5284"/>
                  </a:lnTo>
                  <a:lnTo>
                    <a:pt x="3398" y="5128"/>
                  </a:lnTo>
                  <a:lnTo>
                    <a:pt x="3554" y="5075"/>
                  </a:lnTo>
                  <a:lnTo>
                    <a:pt x="3624" y="4933"/>
                  </a:lnTo>
                  <a:lnTo>
                    <a:pt x="3779" y="4596"/>
                  </a:lnTo>
                  <a:lnTo>
                    <a:pt x="3837" y="4454"/>
                  </a:lnTo>
                  <a:lnTo>
                    <a:pt x="3779" y="4299"/>
                  </a:lnTo>
                  <a:lnTo>
                    <a:pt x="3668" y="4006"/>
                  </a:lnTo>
                  <a:lnTo>
                    <a:pt x="3554" y="3682"/>
                  </a:lnTo>
                  <a:lnTo>
                    <a:pt x="4117" y="3402"/>
                  </a:lnTo>
                  <a:lnTo>
                    <a:pt x="4312" y="3611"/>
                  </a:lnTo>
                  <a:lnTo>
                    <a:pt x="5270" y="4609"/>
                  </a:lnTo>
                  <a:lnTo>
                    <a:pt x="5452" y="4805"/>
                  </a:lnTo>
                  <a:cubicBezTo>
                    <a:pt x="5789" y="4316"/>
                    <a:pt x="5998" y="3709"/>
                    <a:pt x="5998" y="3065"/>
                  </a:cubicBezTo>
                  <a:cubicBezTo>
                    <a:pt x="5998" y="1366"/>
                    <a:pt x="4649" y="1"/>
                    <a:pt x="3007" y="1"/>
                  </a:cubicBezTo>
                  <a:close/>
                </a:path>
              </a:pathLst>
            </a:custGeom>
            <a:solidFill>
              <a:srgbClr val="E33B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48"/>
            <p:cNvSpPr/>
            <p:nvPr/>
          </p:nvSpPr>
          <p:spPr>
            <a:xfrm>
              <a:off x="2359931" y="3510830"/>
              <a:ext cx="1022158" cy="1499838"/>
            </a:xfrm>
            <a:custGeom>
              <a:avLst/>
              <a:gdLst/>
              <a:ahLst/>
              <a:cxnLst/>
              <a:rect l="l" t="t" r="r" b="b"/>
              <a:pathLst>
                <a:path w="6886" h="10104" extrusionOk="0">
                  <a:moveTo>
                    <a:pt x="143" y="0"/>
                  </a:moveTo>
                  <a:lnTo>
                    <a:pt x="1" y="830"/>
                  </a:lnTo>
                  <a:cubicBezTo>
                    <a:pt x="1" y="830"/>
                    <a:pt x="1815" y="6126"/>
                    <a:pt x="3821" y="7728"/>
                  </a:cubicBezTo>
                  <a:cubicBezTo>
                    <a:pt x="3821" y="7728"/>
                    <a:pt x="3682" y="8149"/>
                    <a:pt x="4006" y="8318"/>
                  </a:cubicBezTo>
                  <a:cubicBezTo>
                    <a:pt x="4468" y="8584"/>
                    <a:pt x="4596" y="8695"/>
                    <a:pt x="4734" y="9400"/>
                  </a:cubicBezTo>
                  <a:cubicBezTo>
                    <a:pt x="4814" y="9787"/>
                    <a:pt x="4911" y="9872"/>
                    <a:pt x="4981" y="9872"/>
                  </a:cubicBezTo>
                  <a:cubicBezTo>
                    <a:pt x="5034" y="9872"/>
                    <a:pt x="5072" y="9821"/>
                    <a:pt x="5072" y="9821"/>
                  </a:cubicBezTo>
                  <a:lnTo>
                    <a:pt x="5001" y="8415"/>
                  </a:lnTo>
                  <a:lnTo>
                    <a:pt x="5001" y="8415"/>
                  </a:lnTo>
                  <a:cubicBezTo>
                    <a:pt x="5001" y="8416"/>
                    <a:pt x="5493" y="9946"/>
                    <a:pt x="5844" y="10088"/>
                  </a:cubicBezTo>
                  <a:cubicBezTo>
                    <a:pt x="5871" y="10099"/>
                    <a:pt x="5895" y="10104"/>
                    <a:pt x="5916" y="10104"/>
                  </a:cubicBezTo>
                  <a:cubicBezTo>
                    <a:pt x="6155" y="10104"/>
                    <a:pt x="5914" y="9400"/>
                    <a:pt x="5914" y="9400"/>
                  </a:cubicBezTo>
                  <a:lnTo>
                    <a:pt x="5776" y="8908"/>
                  </a:lnTo>
                  <a:lnTo>
                    <a:pt x="5776" y="8908"/>
                  </a:lnTo>
                  <a:cubicBezTo>
                    <a:pt x="5776" y="8908"/>
                    <a:pt x="6336" y="9609"/>
                    <a:pt x="6535" y="9875"/>
                  </a:cubicBezTo>
                  <a:cubicBezTo>
                    <a:pt x="6597" y="9959"/>
                    <a:pt x="6652" y="9988"/>
                    <a:pt x="6701" y="9988"/>
                  </a:cubicBezTo>
                  <a:cubicBezTo>
                    <a:pt x="6815" y="9988"/>
                    <a:pt x="6885" y="9821"/>
                    <a:pt x="6885" y="9821"/>
                  </a:cubicBezTo>
                  <a:lnTo>
                    <a:pt x="6336" y="8766"/>
                  </a:lnTo>
                  <a:lnTo>
                    <a:pt x="4933" y="7448"/>
                  </a:lnTo>
                  <a:cubicBezTo>
                    <a:pt x="4933" y="7448"/>
                    <a:pt x="3204" y="2431"/>
                    <a:pt x="2782" y="2290"/>
                  </a:cubicBezTo>
                  <a:cubicBezTo>
                    <a:pt x="2361" y="2151"/>
                    <a:pt x="2432" y="621"/>
                    <a:pt x="1939" y="71"/>
                  </a:cubicBezTo>
                  <a:lnTo>
                    <a:pt x="143" y="0"/>
                  </a:lnTo>
                  <a:close/>
                </a:path>
              </a:pathLst>
            </a:custGeom>
            <a:solidFill>
              <a:srgbClr val="D472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48"/>
            <p:cNvSpPr/>
            <p:nvPr/>
          </p:nvSpPr>
          <p:spPr>
            <a:xfrm>
              <a:off x="2359931" y="3529830"/>
              <a:ext cx="327459" cy="248340"/>
            </a:xfrm>
            <a:custGeom>
              <a:avLst/>
              <a:gdLst/>
              <a:ahLst/>
              <a:cxnLst/>
              <a:rect l="l" t="t" r="r" b="b"/>
              <a:pathLst>
                <a:path w="2206" h="1673" extrusionOk="0">
                  <a:moveTo>
                    <a:pt x="112" y="0"/>
                  </a:moveTo>
                  <a:lnTo>
                    <a:pt x="1" y="702"/>
                  </a:lnTo>
                  <a:cubicBezTo>
                    <a:pt x="1" y="702"/>
                    <a:pt x="129" y="1083"/>
                    <a:pt x="352" y="1673"/>
                  </a:cubicBezTo>
                  <a:cubicBezTo>
                    <a:pt x="422" y="1656"/>
                    <a:pt x="507" y="1656"/>
                    <a:pt x="591" y="1642"/>
                  </a:cubicBezTo>
                  <a:cubicBezTo>
                    <a:pt x="1461" y="1531"/>
                    <a:pt x="1997" y="661"/>
                    <a:pt x="2152" y="280"/>
                  </a:cubicBezTo>
                  <a:cubicBezTo>
                    <a:pt x="2192" y="183"/>
                    <a:pt x="2206" y="112"/>
                    <a:pt x="2192" y="112"/>
                  </a:cubicBezTo>
                  <a:lnTo>
                    <a:pt x="2068" y="112"/>
                  </a:lnTo>
                  <a:lnTo>
                    <a:pt x="112" y="0"/>
                  </a:lnTo>
                  <a:close/>
                </a:path>
              </a:pathLst>
            </a:custGeom>
            <a:solidFill>
              <a:srgbClr val="000000">
                <a:alpha val="29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48"/>
            <p:cNvSpPr/>
            <p:nvPr/>
          </p:nvSpPr>
          <p:spPr>
            <a:xfrm>
              <a:off x="2224405" y="2849673"/>
              <a:ext cx="454969" cy="788513"/>
            </a:xfrm>
            <a:custGeom>
              <a:avLst/>
              <a:gdLst/>
              <a:ahLst/>
              <a:cxnLst/>
              <a:rect l="l" t="t" r="r" b="b"/>
              <a:pathLst>
                <a:path w="3065" h="5312" extrusionOk="0">
                  <a:moveTo>
                    <a:pt x="843" y="1"/>
                  </a:moveTo>
                  <a:cubicBezTo>
                    <a:pt x="772" y="213"/>
                    <a:pt x="0" y="2853"/>
                    <a:pt x="705" y="4525"/>
                  </a:cubicBezTo>
                  <a:lnTo>
                    <a:pt x="914" y="5284"/>
                  </a:lnTo>
                  <a:cubicBezTo>
                    <a:pt x="914" y="5284"/>
                    <a:pt x="1120" y="5311"/>
                    <a:pt x="1410" y="5311"/>
                  </a:cubicBezTo>
                  <a:cubicBezTo>
                    <a:pt x="1928" y="5311"/>
                    <a:pt x="2713" y="5224"/>
                    <a:pt x="3065" y="4738"/>
                  </a:cubicBezTo>
                  <a:cubicBezTo>
                    <a:pt x="3065" y="4694"/>
                    <a:pt x="2964" y="4454"/>
                    <a:pt x="2866" y="4117"/>
                  </a:cubicBezTo>
                  <a:cubicBezTo>
                    <a:pt x="2768" y="3753"/>
                    <a:pt x="2684" y="3274"/>
                    <a:pt x="2728" y="2782"/>
                  </a:cubicBezTo>
                  <a:lnTo>
                    <a:pt x="985" y="213"/>
                  </a:lnTo>
                  <a:lnTo>
                    <a:pt x="843" y="1"/>
                  </a:lnTo>
                  <a:close/>
                </a:path>
              </a:pathLst>
            </a:custGeom>
            <a:solidFill>
              <a:srgbClr val="FFD3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48"/>
            <p:cNvSpPr/>
            <p:nvPr/>
          </p:nvSpPr>
          <p:spPr>
            <a:xfrm>
              <a:off x="2343454" y="2881291"/>
              <a:ext cx="306380" cy="579658"/>
            </a:xfrm>
            <a:custGeom>
              <a:avLst/>
              <a:gdLst/>
              <a:ahLst/>
              <a:cxnLst/>
              <a:rect l="l" t="t" r="r" b="b"/>
              <a:pathLst>
                <a:path w="2064" h="3905" extrusionOk="0">
                  <a:moveTo>
                    <a:pt x="139" y="0"/>
                  </a:moveTo>
                  <a:cubicBezTo>
                    <a:pt x="139" y="0"/>
                    <a:pt x="1" y="2192"/>
                    <a:pt x="1123" y="3230"/>
                  </a:cubicBezTo>
                  <a:cubicBezTo>
                    <a:pt x="1460" y="3554"/>
                    <a:pt x="1784" y="3766"/>
                    <a:pt x="2064" y="3904"/>
                  </a:cubicBezTo>
                  <a:cubicBezTo>
                    <a:pt x="1966" y="3540"/>
                    <a:pt x="1882" y="3061"/>
                    <a:pt x="1926" y="2569"/>
                  </a:cubicBezTo>
                  <a:lnTo>
                    <a:pt x="183" y="0"/>
                  </a:lnTo>
                  <a:close/>
                </a:path>
              </a:pathLst>
            </a:custGeom>
            <a:solidFill>
              <a:srgbClr val="000000">
                <a:alpha val="251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48"/>
            <p:cNvSpPr/>
            <p:nvPr/>
          </p:nvSpPr>
          <p:spPr>
            <a:xfrm>
              <a:off x="2343454" y="2691879"/>
              <a:ext cx="602666" cy="681785"/>
            </a:xfrm>
            <a:custGeom>
              <a:avLst/>
              <a:gdLst/>
              <a:ahLst/>
              <a:cxnLst/>
              <a:rect l="l" t="t" r="r" b="b"/>
              <a:pathLst>
                <a:path w="4060" h="4593" extrusionOk="0">
                  <a:moveTo>
                    <a:pt x="1495" y="1"/>
                  </a:moveTo>
                  <a:cubicBezTo>
                    <a:pt x="1297" y="1"/>
                    <a:pt x="1101" y="64"/>
                    <a:pt x="941" y="194"/>
                  </a:cubicBezTo>
                  <a:lnTo>
                    <a:pt x="463" y="575"/>
                  </a:lnTo>
                  <a:cubicBezTo>
                    <a:pt x="98" y="855"/>
                    <a:pt x="1" y="1360"/>
                    <a:pt x="223" y="1755"/>
                  </a:cubicBezTo>
                  <a:lnTo>
                    <a:pt x="1589" y="4128"/>
                  </a:lnTo>
                  <a:cubicBezTo>
                    <a:pt x="1762" y="4430"/>
                    <a:pt x="2072" y="4592"/>
                    <a:pt x="2388" y="4592"/>
                  </a:cubicBezTo>
                  <a:cubicBezTo>
                    <a:pt x="2629" y="4592"/>
                    <a:pt x="2873" y="4497"/>
                    <a:pt x="3062" y="4297"/>
                  </a:cubicBezTo>
                  <a:cubicBezTo>
                    <a:pt x="3173" y="4182"/>
                    <a:pt x="3274" y="4071"/>
                    <a:pt x="3328" y="3987"/>
                  </a:cubicBezTo>
                  <a:cubicBezTo>
                    <a:pt x="3413" y="3889"/>
                    <a:pt x="3470" y="3791"/>
                    <a:pt x="3510" y="3663"/>
                  </a:cubicBezTo>
                  <a:cubicBezTo>
                    <a:pt x="4060" y="1907"/>
                    <a:pt x="2823" y="727"/>
                    <a:pt x="2037" y="167"/>
                  </a:cubicBezTo>
                  <a:cubicBezTo>
                    <a:pt x="1873" y="57"/>
                    <a:pt x="1683" y="1"/>
                    <a:pt x="1495" y="1"/>
                  </a:cubicBezTo>
                  <a:close/>
                </a:path>
              </a:pathLst>
            </a:custGeom>
            <a:solidFill>
              <a:srgbClr val="FFD3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48"/>
            <p:cNvSpPr/>
            <p:nvPr/>
          </p:nvSpPr>
          <p:spPr>
            <a:xfrm>
              <a:off x="2791893" y="2467733"/>
              <a:ext cx="473375" cy="582330"/>
            </a:xfrm>
            <a:custGeom>
              <a:avLst/>
              <a:gdLst/>
              <a:ahLst/>
              <a:cxnLst/>
              <a:rect l="l" t="t" r="r" b="b"/>
              <a:pathLst>
                <a:path w="3189" h="3923" extrusionOk="0">
                  <a:moveTo>
                    <a:pt x="1453" y="164"/>
                  </a:moveTo>
                  <a:cubicBezTo>
                    <a:pt x="1489" y="164"/>
                    <a:pt x="1524" y="171"/>
                    <a:pt x="1558" y="187"/>
                  </a:cubicBezTo>
                  <a:cubicBezTo>
                    <a:pt x="1615" y="200"/>
                    <a:pt x="1656" y="244"/>
                    <a:pt x="1700" y="285"/>
                  </a:cubicBezTo>
                  <a:cubicBezTo>
                    <a:pt x="1855" y="453"/>
                    <a:pt x="2023" y="608"/>
                    <a:pt x="2175" y="777"/>
                  </a:cubicBezTo>
                  <a:lnTo>
                    <a:pt x="2175" y="790"/>
                  </a:lnTo>
                  <a:cubicBezTo>
                    <a:pt x="1922" y="1185"/>
                    <a:pt x="1615" y="1535"/>
                    <a:pt x="1278" y="1846"/>
                  </a:cubicBezTo>
                  <a:lnTo>
                    <a:pt x="1096" y="1664"/>
                  </a:lnTo>
                  <a:cubicBezTo>
                    <a:pt x="1096" y="1647"/>
                    <a:pt x="1079" y="1647"/>
                    <a:pt x="1079" y="1633"/>
                  </a:cubicBezTo>
                  <a:lnTo>
                    <a:pt x="1096" y="1620"/>
                  </a:lnTo>
                  <a:cubicBezTo>
                    <a:pt x="1137" y="1549"/>
                    <a:pt x="1164" y="1478"/>
                    <a:pt x="1194" y="1411"/>
                  </a:cubicBezTo>
                  <a:cubicBezTo>
                    <a:pt x="1221" y="1340"/>
                    <a:pt x="1248" y="1283"/>
                    <a:pt x="1278" y="1212"/>
                  </a:cubicBezTo>
                  <a:cubicBezTo>
                    <a:pt x="1332" y="1087"/>
                    <a:pt x="1319" y="959"/>
                    <a:pt x="1278" y="848"/>
                  </a:cubicBezTo>
                  <a:cubicBezTo>
                    <a:pt x="1221" y="679"/>
                    <a:pt x="1110" y="467"/>
                    <a:pt x="1207" y="298"/>
                  </a:cubicBezTo>
                  <a:cubicBezTo>
                    <a:pt x="1259" y="217"/>
                    <a:pt x="1356" y="164"/>
                    <a:pt x="1453" y="164"/>
                  </a:cubicBezTo>
                  <a:close/>
                  <a:moveTo>
                    <a:pt x="2303" y="905"/>
                  </a:moveTo>
                  <a:cubicBezTo>
                    <a:pt x="2387" y="1003"/>
                    <a:pt x="2485" y="1114"/>
                    <a:pt x="2583" y="1212"/>
                  </a:cubicBezTo>
                  <a:cubicBezTo>
                    <a:pt x="2330" y="1606"/>
                    <a:pt x="2037" y="1970"/>
                    <a:pt x="1700" y="2294"/>
                  </a:cubicBezTo>
                  <a:cubicBezTo>
                    <a:pt x="1602" y="2183"/>
                    <a:pt x="1487" y="2085"/>
                    <a:pt x="1389" y="1970"/>
                  </a:cubicBezTo>
                  <a:cubicBezTo>
                    <a:pt x="1740" y="1664"/>
                    <a:pt x="2050" y="1296"/>
                    <a:pt x="2303" y="905"/>
                  </a:cubicBezTo>
                  <a:close/>
                  <a:moveTo>
                    <a:pt x="955" y="1748"/>
                  </a:moveTo>
                  <a:cubicBezTo>
                    <a:pt x="1012" y="1815"/>
                    <a:pt x="1079" y="1886"/>
                    <a:pt x="1150" y="1957"/>
                  </a:cubicBezTo>
                  <a:cubicBezTo>
                    <a:pt x="897" y="2169"/>
                    <a:pt x="617" y="2351"/>
                    <a:pt x="321" y="2506"/>
                  </a:cubicBezTo>
                  <a:cubicBezTo>
                    <a:pt x="321" y="2489"/>
                    <a:pt x="307" y="2476"/>
                    <a:pt x="307" y="2463"/>
                  </a:cubicBezTo>
                  <a:cubicBezTo>
                    <a:pt x="280" y="2405"/>
                    <a:pt x="236" y="2338"/>
                    <a:pt x="236" y="2267"/>
                  </a:cubicBezTo>
                  <a:cubicBezTo>
                    <a:pt x="223" y="2125"/>
                    <a:pt x="294" y="2001"/>
                    <a:pt x="422" y="1957"/>
                  </a:cubicBezTo>
                  <a:cubicBezTo>
                    <a:pt x="560" y="1900"/>
                    <a:pt x="702" y="1859"/>
                    <a:pt x="843" y="1802"/>
                  </a:cubicBezTo>
                  <a:cubicBezTo>
                    <a:pt x="870" y="1788"/>
                    <a:pt x="911" y="1775"/>
                    <a:pt x="955" y="1748"/>
                  </a:cubicBezTo>
                  <a:close/>
                  <a:moveTo>
                    <a:pt x="2711" y="1340"/>
                  </a:moveTo>
                  <a:cubicBezTo>
                    <a:pt x="2752" y="1394"/>
                    <a:pt x="2809" y="1451"/>
                    <a:pt x="2866" y="1508"/>
                  </a:cubicBezTo>
                  <a:cubicBezTo>
                    <a:pt x="2880" y="1522"/>
                    <a:pt x="2893" y="1535"/>
                    <a:pt x="2920" y="1549"/>
                  </a:cubicBezTo>
                  <a:cubicBezTo>
                    <a:pt x="2893" y="1562"/>
                    <a:pt x="2866" y="1579"/>
                    <a:pt x="2849" y="1606"/>
                  </a:cubicBezTo>
                  <a:cubicBezTo>
                    <a:pt x="2711" y="2068"/>
                    <a:pt x="2485" y="2506"/>
                    <a:pt x="2175" y="2870"/>
                  </a:cubicBezTo>
                  <a:cubicBezTo>
                    <a:pt x="2148" y="2813"/>
                    <a:pt x="2121" y="2742"/>
                    <a:pt x="2077" y="2688"/>
                  </a:cubicBezTo>
                  <a:cubicBezTo>
                    <a:pt x="2006" y="2618"/>
                    <a:pt x="1939" y="2547"/>
                    <a:pt x="1868" y="2463"/>
                  </a:cubicBezTo>
                  <a:cubicBezTo>
                    <a:pt x="1838" y="2449"/>
                    <a:pt x="1824" y="2436"/>
                    <a:pt x="1811" y="2422"/>
                  </a:cubicBezTo>
                  <a:cubicBezTo>
                    <a:pt x="2023" y="2223"/>
                    <a:pt x="2205" y="2014"/>
                    <a:pt x="2387" y="1788"/>
                  </a:cubicBezTo>
                  <a:cubicBezTo>
                    <a:pt x="2499" y="1633"/>
                    <a:pt x="2596" y="1495"/>
                    <a:pt x="2711" y="1340"/>
                  </a:cubicBezTo>
                  <a:close/>
                  <a:moveTo>
                    <a:pt x="1265" y="2085"/>
                  </a:moveTo>
                  <a:lnTo>
                    <a:pt x="1518" y="2338"/>
                  </a:lnTo>
                  <a:cubicBezTo>
                    <a:pt x="1531" y="2365"/>
                    <a:pt x="1558" y="2392"/>
                    <a:pt x="1572" y="2405"/>
                  </a:cubicBezTo>
                  <a:cubicBezTo>
                    <a:pt x="1278" y="2688"/>
                    <a:pt x="955" y="2928"/>
                    <a:pt x="604" y="3137"/>
                  </a:cubicBezTo>
                  <a:cubicBezTo>
                    <a:pt x="533" y="2982"/>
                    <a:pt x="462" y="2827"/>
                    <a:pt x="392" y="2658"/>
                  </a:cubicBezTo>
                  <a:cubicBezTo>
                    <a:pt x="702" y="2506"/>
                    <a:pt x="995" y="2307"/>
                    <a:pt x="1265" y="2085"/>
                  </a:cubicBezTo>
                  <a:close/>
                  <a:moveTo>
                    <a:pt x="1686" y="2533"/>
                  </a:moveTo>
                  <a:cubicBezTo>
                    <a:pt x="1740" y="2591"/>
                    <a:pt x="1797" y="2645"/>
                    <a:pt x="1855" y="2702"/>
                  </a:cubicBezTo>
                  <a:cubicBezTo>
                    <a:pt x="1952" y="2800"/>
                    <a:pt x="2037" y="2897"/>
                    <a:pt x="2023" y="3039"/>
                  </a:cubicBezTo>
                  <a:cubicBezTo>
                    <a:pt x="1993" y="3208"/>
                    <a:pt x="1855" y="3278"/>
                    <a:pt x="1727" y="3363"/>
                  </a:cubicBezTo>
                  <a:cubicBezTo>
                    <a:pt x="1585" y="3460"/>
                    <a:pt x="1433" y="3558"/>
                    <a:pt x="1292" y="3669"/>
                  </a:cubicBezTo>
                  <a:cubicBezTo>
                    <a:pt x="1234" y="3700"/>
                    <a:pt x="1180" y="3740"/>
                    <a:pt x="1110" y="3754"/>
                  </a:cubicBezTo>
                  <a:cubicBezTo>
                    <a:pt x="1098" y="3755"/>
                    <a:pt x="1087" y="3756"/>
                    <a:pt x="1075" y="3756"/>
                  </a:cubicBezTo>
                  <a:cubicBezTo>
                    <a:pt x="971" y="3756"/>
                    <a:pt x="865" y="3690"/>
                    <a:pt x="813" y="3602"/>
                  </a:cubicBezTo>
                  <a:cubicBezTo>
                    <a:pt x="759" y="3501"/>
                    <a:pt x="715" y="3390"/>
                    <a:pt x="675" y="3292"/>
                  </a:cubicBezTo>
                  <a:cubicBezTo>
                    <a:pt x="1039" y="3066"/>
                    <a:pt x="1376" y="2813"/>
                    <a:pt x="1686" y="2533"/>
                  </a:cubicBezTo>
                  <a:close/>
                  <a:moveTo>
                    <a:pt x="1487" y="1"/>
                  </a:moveTo>
                  <a:cubicBezTo>
                    <a:pt x="1470" y="1"/>
                    <a:pt x="1452" y="2"/>
                    <a:pt x="1433" y="5"/>
                  </a:cubicBezTo>
                  <a:cubicBezTo>
                    <a:pt x="1123" y="18"/>
                    <a:pt x="928" y="328"/>
                    <a:pt x="1025" y="622"/>
                  </a:cubicBezTo>
                  <a:cubicBezTo>
                    <a:pt x="1079" y="777"/>
                    <a:pt x="1194" y="972"/>
                    <a:pt x="1123" y="1141"/>
                  </a:cubicBezTo>
                  <a:cubicBezTo>
                    <a:pt x="1096" y="1212"/>
                    <a:pt x="1052" y="1296"/>
                    <a:pt x="1025" y="1367"/>
                  </a:cubicBezTo>
                  <a:cubicBezTo>
                    <a:pt x="982" y="1451"/>
                    <a:pt x="955" y="1549"/>
                    <a:pt x="884" y="1606"/>
                  </a:cubicBezTo>
                  <a:cubicBezTo>
                    <a:pt x="813" y="1647"/>
                    <a:pt x="729" y="1664"/>
                    <a:pt x="658" y="1690"/>
                  </a:cubicBezTo>
                  <a:cubicBezTo>
                    <a:pt x="574" y="1717"/>
                    <a:pt x="489" y="1748"/>
                    <a:pt x="405" y="1788"/>
                  </a:cubicBezTo>
                  <a:cubicBezTo>
                    <a:pt x="152" y="1873"/>
                    <a:pt x="0" y="2112"/>
                    <a:pt x="85" y="2378"/>
                  </a:cubicBezTo>
                  <a:cubicBezTo>
                    <a:pt x="125" y="2506"/>
                    <a:pt x="196" y="2631"/>
                    <a:pt x="253" y="2759"/>
                  </a:cubicBezTo>
                  <a:cubicBezTo>
                    <a:pt x="307" y="2884"/>
                    <a:pt x="378" y="3026"/>
                    <a:pt x="435" y="3164"/>
                  </a:cubicBezTo>
                  <a:cubicBezTo>
                    <a:pt x="449" y="3194"/>
                    <a:pt x="462" y="3235"/>
                    <a:pt x="476" y="3278"/>
                  </a:cubicBezTo>
                  <a:cubicBezTo>
                    <a:pt x="489" y="3292"/>
                    <a:pt x="489" y="3305"/>
                    <a:pt x="506" y="3305"/>
                  </a:cubicBezTo>
                  <a:cubicBezTo>
                    <a:pt x="547" y="3417"/>
                    <a:pt x="590" y="3518"/>
                    <a:pt x="644" y="3629"/>
                  </a:cubicBezTo>
                  <a:cubicBezTo>
                    <a:pt x="715" y="3804"/>
                    <a:pt x="885" y="3923"/>
                    <a:pt x="1071" y="3923"/>
                  </a:cubicBezTo>
                  <a:cubicBezTo>
                    <a:pt x="1107" y="3923"/>
                    <a:pt x="1144" y="3918"/>
                    <a:pt x="1180" y="3909"/>
                  </a:cubicBezTo>
                  <a:cubicBezTo>
                    <a:pt x="1332" y="3868"/>
                    <a:pt x="1460" y="3754"/>
                    <a:pt x="1585" y="3669"/>
                  </a:cubicBezTo>
                  <a:cubicBezTo>
                    <a:pt x="1713" y="3572"/>
                    <a:pt x="1855" y="3487"/>
                    <a:pt x="1979" y="3390"/>
                  </a:cubicBezTo>
                  <a:cubicBezTo>
                    <a:pt x="2077" y="3319"/>
                    <a:pt x="2135" y="3221"/>
                    <a:pt x="2162" y="3123"/>
                  </a:cubicBezTo>
                  <a:cubicBezTo>
                    <a:pt x="2175" y="3123"/>
                    <a:pt x="2175" y="3123"/>
                    <a:pt x="2192" y="3110"/>
                  </a:cubicBezTo>
                  <a:cubicBezTo>
                    <a:pt x="2569" y="2702"/>
                    <a:pt x="2849" y="2196"/>
                    <a:pt x="3018" y="1664"/>
                  </a:cubicBezTo>
                  <a:cubicBezTo>
                    <a:pt x="3033" y="1678"/>
                    <a:pt x="3050" y="1684"/>
                    <a:pt x="3067" y="1684"/>
                  </a:cubicBezTo>
                  <a:cubicBezTo>
                    <a:pt x="3129" y="1684"/>
                    <a:pt x="3188" y="1602"/>
                    <a:pt x="3132" y="1535"/>
                  </a:cubicBezTo>
                  <a:cubicBezTo>
                    <a:pt x="3018" y="1411"/>
                    <a:pt x="2907" y="1296"/>
                    <a:pt x="2782" y="1171"/>
                  </a:cubicBezTo>
                  <a:cubicBezTo>
                    <a:pt x="2782" y="1141"/>
                    <a:pt x="2752" y="1114"/>
                    <a:pt x="2725" y="1100"/>
                  </a:cubicBezTo>
                  <a:cubicBezTo>
                    <a:pt x="2428" y="804"/>
                    <a:pt x="2148" y="510"/>
                    <a:pt x="1868" y="214"/>
                  </a:cubicBezTo>
                  <a:cubicBezTo>
                    <a:pt x="1753" y="102"/>
                    <a:pt x="1641" y="1"/>
                    <a:pt x="148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48"/>
            <p:cNvSpPr/>
            <p:nvPr/>
          </p:nvSpPr>
          <p:spPr>
            <a:xfrm>
              <a:off x="1500757" y="3891879"/>
              <a:ext cx="517610" cy="307271"/>
            </a:xfrm>
            <a:custGeom>
              <a:avLst/>
              <a:gdLst/>
              <a:ahLst/>
              <a:cxnLst/>
              <a:rect l="l" t="t" r="r" b="b"/>
              <a:pathLst>
                <a:path w="3487" h="2070" extrusionOk="0">
                  <a:moveTo>
                    <a:pt x="2600" y="1"/>
                  </a:moveTo>
                  <a:cubicBezTo>
                    <a:pt x="2572" y="1"/>
                    <a:pt x="2544" y="2"/>
                    <a:pt x="2515" y="6"/>
                  </a:cubicBezTo>
                  <a:lnTo>
                    <a:pt x="1814" y="60"/>
                  </a:lnTo>
                  <a:lnTo>
                    <a:pt x="1082" y="117"/>
                  </a:lnTo>
                  <a:lnTo>
                    <a:pt x="1055" y="144"/>
                  </a:lnTo>
                  <a:cubicBezTo>
                    <a:pt x="1055" y="144"/>
                    <a:pt x="1055" y="161"/>
                    <a:pt x="1042" y="174"/>
                  </a:cubicBezTo>
                  <a:lnTo>
                    <a:pt x="1042" y="188"/>
                  </a:lnTo>
                  <a:lnTo>
                    <a:pt x="1028" y="201"/>
                  </a:lnTo>
                  <a:cubicBezTo>
                    <a:pt x="1012" y="228"/>
                    <a:pt x="998" y="259"/>
                    <a:pt x="985" y="299"/>
                  </a:cubicBezTo>
                  <a:cubicBezTo>
                    <a:pt x="971" y="313"/>
                    <a:pt x="958" y="329"/>
                    <a:pt x="958" y="343"/>
                  </a:cubicBezTo>
                  <a:cubicBezTo>
                    <a:pt x="887" y="454"/>
                    <a:pt x="816" y="596"/>
                    <a:pt x="718" y="751"/>
                  </a:cubicBezTo>
                  <a:cubicBezTo>
                    <a:pt x="705" y="778"/>
                    <a:pt x="691" y="805"/>
                    <a:pt x="675" y="835"/>
                  </a:cubicBezTo>
                  <a:cubicBezTo>
                    <a:pt x="661" y="835"/>
                    <a:pt x="661" y="849"/>
                    <a:pt x="648" y="862"/>
                  </a:cubicBezTo>
                  <a:cubicBezTo>
                    <a:pt x="634" y="889"/>
                    <a:pt x="634" y="903"/>
                    <a:pt x="621" y="933"/>
                  </a:cubicBezTo>
                  <a:cubicBezTo>
                    <a:pt x="607" y="946"/>
                    <a:pt x="590" y="973"/>
                    <a:pt x="577" y="1004"/>
                  </a:cubicBezTo>
                  <a:cubicBezTo>
                    <a:pt x="506" y="1115"/>
                    <a:pt x="439" y="1226"/>
                    <a:pt x="368" y="1368"/>
                  </a:cubicBezTo>
                  <a:cubicBezTo>
                    <a:pt x="337" y="1408"/>
                    <a:pt x="310" y="1466"/>
                    <a:pt x="283" y="1523"/>
                  </a:cubicBezTo>
                  <a:cubicBezTo>
                    <a:pt x="199" y="1691"/>
                    <a:pt x="101" y="1873"/>
                    <a:pt x="0" y="2069"/>
                  </a:cubicBezTo>
                  <a:lnTo>
                    <a:pt x="2249" y="1368"/>
                  </a:lnTo>
                  <a:lnTo>
                    <a:pt x="3331" y="1031"/>
                  </a:lnTo>
                  <a:cubicBezTo>
                    <a:pt x="3345" y="960"/>
                    <a:pt x="3372" y="919"/>
                    <a:pt x="3388" y="862"/>
                  </a:cubicBezTo>
                  <a:cubicBezTo>
                    <a:pt x="3402" y="835"/>
                    <a:pt x="3415" y="805"/>
                    <a:pt x="3415" y="764"/>
                  </a:cubicBezTo>
                  <a:cubicBezTo>
                    <a:pt x="3429" y="751"/>
                    <a:pt x="3429" y="734"/>
                    <a:pt x="3442" y="707"/>
                  </a:cubicBezTo>
                  <a:cubicBezTo>
                    <a:pt x="3442" y="694"/>
                    <a:pt x="3456" y="680"/>
                    <a:pt x="3456" y="667"/>
                  </a:cubicBezTo>
                  <a:cubicBezTo>
                    <a:pt x="3473" y="636"/>
                    <a:pt x="3473" y="609"/>
                    <a:pt x="3473" y="596"/>
                  </a:cubicBezTo>
                  <a:cubicBezTo>
                    <a:pt x="3486" y="582"/>
                    <a:pt x="3486" y="582"/>
                    <a:pt x="3486" y="565"/>
                  </a:cubicBezTo>
                  <a:lnTo>
                    <a:pt x="3163" y="245"/>
                  </a:lnTo>
                  <a:cubicBezTo>
                    <a:pt x="3078" y="144"/>
                    <a:pt x="2967" y="90"/>
                    <a:pt x="2839" y="46"/>
                  </a:cubicBezTo>
                  <a:cubicBezTo>
                    <a:pt x="2766" y="16"/>
                    <a:pt x="2685" y="1"/>
                    <a:pt x="2600" y="1"/>
                  </a:cubicBezTo>
                  <a:close/>
                </a:path>
              </a:pathLst>
            </a:custGeom>
            <a:solidFill>
              <a:srgbClr val="000000">
                <a:alpha val="29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48"/>
            <p:cNvSpPr/>
            <p:nvPr/>
          </p:nvSpPr>
          <p:spPr>
            <a:xfrm>
              <a:off x="1127315" y="5105077"/>
              <a:ext cx="1042643" cy="352397"/>
            </a:xfrm>
            <a:custGeom>
              <a:avLst/>
              <a:gdLst/>
              <a:ahLst/>
              <a:cxnLst/>
              <a:rect l="l" t="t" r="r" b="b"/>
              <a:pathLst>
                <a:path w="7024" h="2374" extrusionOk="0">
                  <a:moveTo>
                    <a:pt x="3328" y="0"/>
                  </a:moveTo>
                  <a:lnTo>
                    <a:pt x="2051" y="985"/>
                  </a:lnTo>
                  <a:lnTo>
                    <a:pt x="1167" y="98"/>
                  </a:lnTo>
                  <a:lnTo>
                    <a:pt x="729" y="985"/>
                  </a:lnTo>
                  <a:cubicBezTo>
                    <a:pt x="1" y="1420"/>
                    <a:pt x="436" y="2151"/>
                    <a:pt x="436" y="2151"/>
                  </a:cubicBezTo>
                  <a:lnTo>
                    <a:pt x="6659" y="2374"/>
                  </a:lnTo>
                  <a:cubicBezTo>
                    <a:pt x="6659" y="2374"/>
                    <a:pt x="7023" y="1939"/>
                    <a:pt x="6433" y="1784"/>
                  </a:cubicBezTo>
                  <a:cubicBezTo>
                    <a:pt x="5857" y="1646"/>
                    <a:pt x="3328" y="0"/>
                    <a:pt x="33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48"/>
            <p:cNvSpPr/>
            <p:nvPr/>
          </p:nvSpPr>
          <p:spPr>
            <a:xfrm>
              <a:off x="-397443" y="3921733"/>
              <a:ext cx="1356245" cy="907399"/>
            </a:xfrm>
            <a:custGeom>
              <a:avLst/>
              <a:gdLst/>
              <a:ahLst/>
              <a:cxnLst/>
              <a:rect l="l" t="t" r="r" b="b"/>
              <a:pathLst>
                <a:path w="7165" h="6619" extrusionOk="0">
                  <a:moveTo>
                    <a:pt x="6197" y="1"/>
                  </a:moveTo>
                  <a:lnTo>
                    <a:pt x="5044" y="857"/>
                  </a:lnTo>
                  <a:lnTo>
                    <a:pt x="4552" y="1224"/>
                  </a:lnTo>
                  <a:lnTo>
                    <a:pt x="493" y="4242"/>
                  </a:lnTo>
                  <a:lnTo>
                    <a:pt x="1" y="6619"/>
                  </a:lnTo>
                  <a:lnTo>
                    <a:pt x="4495" y="3864"/>
                  </a:lnTo>
                  <a:lnTo>
                    <a:pt x="6619" y="2556"/>
                  </a:lnTo>
                  <a:lnTo>
                    <a:pt x="7165" y="2219"/>
                  </a:lnTo>
                  <a:lnTo>
                    <a:pt x="6197" y="1"/>
                  </a:lnTo>
                  <a:close/>
                </a:path>
              </a:pathLst>
            </a:custGeom>
            <a:solidFill>
              <a:srgbClr val="D472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48"/>
            <p:cNvSpPr/>
            <p:nvPr/>
          </p:nvSpPr>
          <p:spPr>
            <a:xfrm>
              <a:off x="631490" y="3217065"/>
              <a:ext cx="817311" cy="1053033"/>
            </a:xfrm>
            <a:custGeom>
              <a:avLst/>
              <a:gdLst/>
              <a:ahLst/>
              <a:cxnLst/>
              <a:rect l="l" t="t" r="r" b="b"/>
              <a:pathLst>
                <a:path w="5506" h="7094" extrusionOk="0">
                  <a:moveTo>
                    <a:pt x="4916" y="0"/>
                  </a:moveTo>
                  <a:lnTo>
                    <a:pt x="4845" y="27"/>
                  </a:lnTo>
                  <a:lnTo>
                    <a:pt x="3189" y="759"/>
                  </a:lnTo>
                  <a:cubicBezTo>
                    <a:pt x="3189" y="759"/>
                    <a:pt x="324" y="3891"/>
                    <a:pt x="57" y="4663"/>
                  </a:cubicBezTo>
                  <a:cubicBezTo>
                    <a:pt x="0" y="4791"/>
                    <a:pt x="27" y="4929"/>
                    <a:pt x="84" y="5098"/>
                  </a:cubicBezTo>
                  <a:cubicBezTo>
                    <a:pt x="111" y="5169"/>
                    <a:pt x="155" y="5253"/>
                    <a:pt x="196" y="5337"/>
                  </a:cubicBezTo>
                  <a:cubicBezTo>
                    <a:pt x="506" y="5870"/>
                    <a:pt x="1153" y="6460"/>
                    <a:pt x="1659" y="6797"/>
                  </a:cubicBezTo>
                  <a:cubicBezTo>
                    <a:pt x="1925" y="6983"/>
                    <a:pt x="2148" y="7094"/>
                    <a:pt x="2276" y="7094"/>
                  </a:cubicBezTo>
                  <a:cubicBezTo>
                    <a:pt x="2586" y="7094"/>
                    <a:pt x="3793" y="5381"/>
                    <a:pt x="4636" y="4016"/>
                  </a:cubicBezTo>
                  <a:cubicBezTo>
                    <a:pt x="5128" y="3217"/>
                    <a:pt x="5506" y="2529"/>
                    <a:pt x="5479" y="2431"/>
                  </a:cubicBezTo>
                  <a:cubicBezTo>
                    <a:pt x="5421" y="2219"/>
                    <a:pt x="5253" y="1052"/>
                    <a:pt x="5084" y="408"/>
                  </a:cubicBezTo>
                  <a:cubicBezTo>
                    <a:pt x="5071" y="351"/>
                    <a:pt x="5057" y="294"/>
                    <a:pt x="5044" y="240"/>
                  </a:cubicBezTo>
                  <a:cubicBezTo>
                    <a:pt x="5000" y="125"/>
                    <a:pt x="4959" y="27"/>
                    <a:pt x="4916" y="0"/>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48"/>
            <p:cNvSpPr/>
            <p:nvPr/>
          </p:nvSpPr>
          <p:spPr>
            <a:xfrm>
              <a:off x="1090319" y="3274511"/>
              <a:ext cx="980001" cy="750216"/>
            </a:xfrm>
            <a:custGeom>
              <a:avLst/>
              <a:gdLst/>
              <a:ahLst/>
              <a:cxnLst/>
              <a:rect l="l" t="t" r="r" b="b"/>
              <a:pathLst>
                <a:path w="6602" h="5054" extrusionOk="0">
                  <a:moveTo>
                    <a:pt x="1671" y="0"/>
                  </a:moveTo>
                  <a:cubicBezTo>
                    <a:pt x="1265" y="0"/>
                    <a:pt x="811" y="110"/>
                    <a:pt x="547" y="541"/>
                  </a:cubicBezTo>
                  <a:cubicBezTo>
                    <a:pt x="1" y="1437"/>
                    <a:pt x="533" y="2661"/>
                    <a:pt x="1545" y="3629"/>
                  </a:cubicBezTo>
                  <a:lnTo>
                    <a:pt x="1585" y="3673"/>
                  </a:lnTo>
                  <a:cubicBezTo>
                    <a:pt x="2512" y="4542"/>
                    <a:pt x="3271" y="4910"/>
                    <a:pt x="3440" y="4994"/>
                  </a:cubicBezTo>
                  <a:cubicBezTo>
                    <a:pt x="3456" y="4994"/>
                    <a:pt x="3470" y="5008"/>
                    <a:pt x="3470" y="5008"/>
                  </a:cubicBezTo>
                  <a:cubicBezTo>
                    <a:pt x="3535" y="4932"/>
                    <a:pt x="3771" y="4906"/>
                    <a:pt x="4083" y="4906"/>
                  </a:cubicBezTo>
                  <a:cubicBezTo>
                    <a:pt x="4302" y="4906"/>
                    <a:pt x="4558" y="4919"/>
                    <a:pt x="4818" y="4937"/>
                  </a:cubicBezTo>
                  <a:cubicBezTo>
                    <a:pt x="5183" y="4964"/>
                    <a:pt x="5563" y="5008"/>
                    <a:pt x="5884" y="5048"/>
                  </a:cubicBezTo>
                  <a:cubicBezTo>
                    <a:pt x="5906" y="5052"/>
                    <a:pt x="5930" y="5053"/>
                    <a:pt x="5955" y="5053"/>
                  </a:cubicBezTo>
                  <a:cubicBezTo>
                    <a:pt x="6021" y="5053"/>
                    <a:pt x="6092" y="5041"/>
                    <a:pt x="6153" y="5021"/>
                  </a:cubicBezTo>
                  <a:cubicBezTo>
                    <a:pt x="6406" y="4937"/>
                    <a:pt x="6602" y="4697"/>
                    <a:pt x="6602" y="4404"/>
                  </a:cubicBezTo>
                  <a:lnTo>
                    <a:pt x="6602" y="4010"/>
                  </a:lnTo>
                  <a:cubicBezTo>
                    <a:pt x="6602" y="3983"/>
                    <a:pt x="6602" y="3939"/>
                    <a:pt x="6588" y="3898"/>
                  </a:cubicBezTo>
                  <a:cubicBezTo>
                    <a:pt x="6460" y="3292"/>
                    <a:pt x="5773" y="2520"/>
                    <a:pt x="4987" y="1832"/>
                  </a:cubicBezTo>
                  <a:cubicBezTo>
                    <a:pt x="4704" y="1592"/>
                    <a:pt x="4424" y="1370"/>
                    <a:pt x="4144" y="1157"/>
                  </a:cubicBezTo>
                  <a:cubicBezTo>
                    <a:pt x="3399" y="594"/>
                    <a:pt x="2725" y="190"/>
                    <a:pt x="2499" y="133"/>
                  </a:cubicBezTo>
                  <a:cubicBezTo>
                    <a:pt x="2499" y="133"/>
                    <a:pt x="2330" y="75"/>
                    <a:pt x="2108" y="35"/>
                  </a:cubicBezTo>
                  <a:cubicBezTo>
                    <a:pt x="2077" y="35"/>
                    <a:pt x="2037" y="21"/>
                    <a:pt x="1993" y="21"/>
                  </a:cubicBezTo>
                  <a:cubicBezTo>
                    <a:pt x="1893" y="9"/>
                    <a:pt x="1784" y="0"/>
                    <a:pt x="1671" y="0"/>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48"/>
            <p:cNvSpPr/>
            <p:nvPr/>
          </p:nvSpPr>
          <p:spPr>
            <a:xfrm>
              <a:off x="2581256" y="2176640"/>
              <a:ext cx="448437" cy="293911"/>
            </a:xfrm>
            <a:custGeom>
              <a:avLst/>
              <a:gdLst/>
              <a:ahLst/>
              <a:cxnLst/>
              <a:rect l="l" t="t" r="r" b="b"/>
              <a:pathLst>
                <a:path w="3021" h="1980" extrusionOk="0">
                  <a:moveTo>
                    <a:pt x="0" y="0"/>
                  </a:moveTo>
                  <a:lnTo>
                    <a:pt x="914" y="533"/>
                  </a:lnTo>
                  <a:lnTo>
                    <a:pt x="492" y="968"/>
                  </a:lnTo>
                  <a:lnTo>
                    <a:pt x="1251" y="1150"/>
                  </a:lnTo>
                  <a:lnTo>
                    <a:pt x="1167" y="1797"/>
                  </a:lnTo>
                  <a:lnTo>
                    <a:pt x="3021" y="1979"/>
                  </a:lnTo>
                  <a:lnTo>
                    <a:pt x="3021" y="1979"/>
                  </a:lnTo>
                  <a:lnTo>
                    <a:pt x="2316" y="927"/>
                  </a:lnTo>
                  <a:cubicBezTo>
                    <a:pt x="2036" y="519"/>
                    <a:pt x="1615" y="236"/>
                    <a:pt x="1123" y="169"/>
                  </a:cubicBezTo>
                  <a:lnTo>
                    <a:pt x="0" y="0"/>
                  </a:ln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0" name="Google Shape;540;p48"/>
          <p:cNvSpPr/>
          <p:nvPr/>
        </p:nvSpPr>
        <p:spPr>
          <a:xfrm>
            <a:off x="4419600" y="752063"/>
            <a:ext cx="775438" cy="71701"/>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48"/>
          <p:cNvSpPr/>
          <p:nvPr/>
        </p:nvSpPr>
        <p:spPr>
          <a:xfrm>
            <a:off x="4419600" y="1600208"/>
            <a:ext cx="730452" cy="63988"/>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48"/>
          <p:cNvSpPr/>
          <p:nvPr/>
        </p:nvSpPr>
        <p:spPr>
          <a:xfrm>
            <a:off x="4419600" y="2442891"/>
            <a:ext cx="775438" cy="71701"/>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514;p48">
            <a:extLst>
              <a:ext uri="{FF2B5EF4-FFF2-40B4-BE49-F238E27FC236}">
                <a16:creationId xmlns:a16="http://schemas.microsoft.com/office/drawing/2014/main" id="{0793C345-3EC9-6BB0-D148-D3F2DDF4A1E7}"/>
              </a:ext>
            </a:extLst>
          </p:cNvPr>
          <p:cNvSpPr txBox="1">
            <a:spLocks/>
          </p:cNvSpPr>
          <p:nvPr/>
        </p:nvSpPr>
        <p:spPr>
          <a:xfrm>
            <a:off x="5510389" y="2587224"/>
            <a:ext cx="2272807" cy="287216"/>
          </a:xfrm>
          <a:prstGeom prst="rect">
            <a:avLst/>
          </a:prstGeom>
          <a:noFill/>
          <a:ln>
            <a:noFill/>
          </a:ln>
        </p:spPr>
        <p:txBody>
          <a:bodyPr spcFirstLastPara="1" wrap="square" lIns="36575" tIns="36575" rIns="36575" bIns="365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400"/>
              <a:buFont typeface="Alfa Slab One"/>
              <a:buNone/>
              <a:defRPr sz="2400" b="0" i="0" u="none" strike="noStrike" cap="none">
                <a:solidFill>
                  <a:schemeClr val="accent1"/>
                </a:solidFill>
                <a:latin typeface="Alfa Slab One"/>
                <a:ea typeface="Alfa Slab One"/>
                <a:cs typeface="Alfa Slab One"/>
                <a:sym typeface="Alfa Slab One"/>
              </a:defRPr>
            </a:lvl1pPr>
            <a:lvl2pPr marR="0" lvl="1" algn="l" rtl="0">
              <a:lnSpc>
                <a:spcPct val="100000"/>
              </a:lnSpc>
              <a:spcBef>
                <a:spcPts val="0"/>
              </a:spcBef>
              <a:spcAft>
                <a:spcPts val="0"/>
              </a:spcAft>
              <a:buClr>
                <a:schemeClr val="accent1"/>
              </a:buClr>
              <a:buSzPts val="2400"/>
              <a:buFont typeface="Alfa Slab One"/>
              <a:buNone/>
              <a:defRPr sz="2400" b="0" i="0" u="none" strike="noStrike" cap="none">
                <a:solidFill>
                  <a:schemeClr val="accent1"/>
                </a:solidFill>
                <a:latin typeface="Alfa Slab One"/>
                <a:ea typeface="Alfa Slab One"/>
                <a:cs typeface="Alfa Slab One"/>
                <a:sym typeface="Alfa Slab One"/>
              </a:defRPr>
            </a:lvl2pPr>
            <a:lvl3pPr marR="0" lvl="2" algn="l" rtl="0">
              <a:lnSpc>
                <a:spcPct val="100000"/>
              </a:lnSpc>
              <a:spcBef>
                <a:spcPts val="0"/>
              </a:spcBef>
              <a:spcAft>
                <a:spcPts val="0"/>
              </a:spcAft>
              <a:buClr>
                <a:schemeClr val="accent1"/>
              </a:buClr>
              <a:buSzPts val="2400"/>
              <a:buFont typeface="Alfa Slab One"/>
              <a:buNone/>
              <a:defRPr sz="2400" b="0" i="0" u="none" strike="noStrike" cap="none">
                <a:solidFill>
                  <a:schemeClr val="accent1"/>
                </a:solidFill>
                <a:latin typeface="Alfa Slab One"/>
                <a:ea typeface="Alfa Slab One"/>
                <a:cs typeface="Alfa Slab One"/>
                <a:sym typeface="Alfa Slab One"/>
              </a:defRPr>
            </a:lvl3pPr>
            <a:lvl4pPr marR="0" lvl="3" algn="l" rtl="0">
              <a:lnSpc>
                <a:spcPct val="100000"/>
              </a:lnSpc>
              <a:spcBef>
                <a:spcPts val="0"/>
              </a:spcBef>
              <a:spcAft>
                <a:spcPts val="0"/>
              </a:spcAft>
              <a:buClr>
                <a:schemeClr val="accent1"/>
              </a:buClr>
              <a:buSzPts val="2400"/>
              <a:buFont typeface="Alfa Slab One"/>
              <a:buNone/>
              <a:defRPr sz="2400" b="0" i="0" u="none" strike="noStrike" cap="none">
                <a:solidFill>
                  <a:schemeClr val="accent1"/>
                </a:solidFill>
                <a:latin typeface="Alfa Slab One"/>
                <a:ea typeface="Alfa Slab One"/>
                <a:cs typeface="Alfa Slab One"/>
                <a:sym typeface="Alfa Slab One"/>
              </a:defRPr>
            </a:lvl4pPr>
            <a:lvl5pPr marR="0" lvl="4" algn="l" rtl="0">
              <a:lnSpc>
                <a:spcPct val="100000"/>
              </a:lnSpc>
              <a:spcBef>
                <a:spcPts val="0"/>
              </a:spcBef>
              <a:spcAft>
                <a:spcPts val="0"/>
              </a:spcAft>
              <a:buClr>
                <a:schemeClr val="accent1"/>
              </a:buClr>
              <a:buSzPts val="2400"/>
              <a:buFont typeface="Alfa Slab One"/>
              <a:buNone/>
              <a:defRPr sz="2400" b="0" i="0" u="none" strike="noStrike" cap="none">
                <a:solidFill>
                  <a:schemeClr val="accent1"/>
                </a:solidFill>
                <a:latin typeface="Alfa Slab One"/>
                <a:ea typeface="Alfa Slab One"/>
                <a:cs typeface="Alfa Slab One"/>
                <a:sym typeface="Alfa Slab One"/>
              </a:defRPr>
            </a:lvl5pPr>
            <a:lvl6pPr marR="0" lvl="5" algn="l" rtl="0">
              <a:lnSpc>
                <a:spcPct val="100000"/>
              </a:lnSpc>
              <a:spcBef>
                <a:spcPts val="0"/>
              </a:spcBef>
              <a:spcAft>
                <a:spcPts val="0"/>
              </a:spcAft>
              <a:buClr>
                <a:schemeClr val="accent1"/>
              </a:buClr>
              <a:buSzPts val="2400"/>
              <a:buFont typeface="Alfa Slab One"/>
              <a:buNone/>
              <a:defRPr sz="2400" b="0" i="0" u="none" strike="noStrike" cap="none">
                <a:solidFill>
                  <a:schemeClr val="accent1"/>
                </a:solidFill>
                <a:latin typeface="Alfa Slab One"/>
                <a:ea typeface="Alfa Slab One"/>
                <a:cs typeface="Alfa Slab One"/>
                <a:sym typeface="Alfa Slab One"/>
              </a:defRPr>
            </a:lvl6pPr>
            <a:lvl7pPr marR="0" lvl="6" algn="l" rtl="0">
              <a:lnSpc>
                <a:spcPct val="100000"/>
              </a:lnSpc>
              <a:spcBef>
                <a:spcPts val="0"/>
              </a:spcBef>
              <a:spcAft>
                <a:spcPts val="0"/>
              </a:spcAft>
              <a:buClr>
                <a:schemeClr val="accent1"/>
              </a:buClr>
              <a:buSzPts val="2400"/>
              <a:buFont typeface="Alfa Slab One"/>
              <a:buNone/>
              <a:defRPr sz="2400" b="0" i="0" u="none" strike="noStrike" cap="none">
                <a:solidFill>
                  <a:schemeClr val="accent1"/>
                </a:solidFill>
                <a:latin typeface="Alfa Slab One"/>
                <a:ea typeface="Alfa Slab One"/>
                <a:cs typeface="Alfa Slab One"/>
                <a:sym typeface="Alfa Slab One"/>
              </a:defRPr>
            </a:lvl7pPr>
            <a:lvl8pPr marR="0" lvl="7" algn="l" rtl="0">
              <a:lnSpc>
                <a:spcPct val="100000"/>
              </a:lnSpc>
              <a:spcBef>
                <a:spcPts val="0"/>
              </a:spcBef>
              <a:spcAft>
                <a:spcPts val="0"/>
              </a:spcAft>
              <a:buClr>
                <a:schemeClr val="accent1"/>
              </a:buClr>
              <a:buSzPts val="2400"/>
              <a:buFont typeface="Alfa Slab One"/>
              <a:buNone/>
              <a:defRPr sz="2400" b="0" i="0" u="none" strike="noStrike" cap="none">
                <a:solidFill>
                  <a:schemeClr val="accent1"/>
                </a:solidFill>
                <a:latin typeface="Alfa Slab One"/>
                <a:ea typeface="Alfa Slab One"/>
                <a:cs typeface="Alfa Slab One"/>
                <a:sym typeface="Alfa Slab One"/>
              </a:defRPr>
            </a:lvl8pPr>
            <a:lvl9pPr marR="0" lvl="8" algn="l" rtl="0">
              <a:lnSpc>
                <a:spcPct val="100000"/>
              </a:lnSpc>
              <a:spcBef>
                <a:spcPts val="0"/>
              </a:spcBef>
              <a:spcAft>
                <a:spcPts val="0"/>
              </a:spcAft>
              <a:buClr>
                <a:schemeClr val="accent1"/>
              </a:buClr>
              <a:buSzPts val="2400"/>
              <a:buFont typeface="Alfa Slab One"/>
              <a:buNone/>
              <a:defRPr sz="2400" b="0" i="0" u="none" strike="noStrike" cap="none">
                <a:solidFill>
                  <a:schemeClr val="accent1"/>
                </a:solidFill>
                <a:latin typeface="Alfa Slab One"/>
                <a:ea typeface="Alfa Slab One"/>
                <a:cs typeface="Alfa Slab One"/>
                <a:sym typeface="Alfa Slab One"/>
              </a:defRPr>
            </a:lvl9pPr>
          </a:lstStyle>
          <a:p>
            <a:r>
              <a:rPr lang="en-US" dirty="0"/>
              <a:t>Engagement Metrics</a:t>
            </a:r>
          </a:p>
        </p:txBody>
      </p:sp>
      <p:sp>
        <p:nvSpPr>
          <p:cNvPr id="9" name="Google Shape;515;p48">
            <a:extLst>
              <a:ext uri="{FF2B5EF4-FFF2-40B4-BE49-F238E27FC236}">
                <a16:creationId xmlns:a16="http://schemas.microsoft.com/office/drawing/2014/main" id="{F0195648-EBAE-99B6-5248-EF32E06C21F2}"/>
              </a:ext>
            </a:extLst>
          </p:cNvPr>
          <p:cNvSpPr txBox="1">
            <a:spLocks/>
          </p:cNvSpPr>
          <p:nvPr/>
        </p:nvSpPr>
        <p:spPr>
          <a:xfrm>
            <a:off x="4376989" y="2515750"/>
            <a:ext cx="1036661" cy="535397"/>
          </a:xfrm>
          <a:prstGeom prst="rect">
            <a:avLst/>
          </a:prstGeom>
          <a:noFill/>
          <a:ln>
            <a:noFill/>
          </a:ln>
        </p:spPr>
        <p:txBody>
          <a:bodyPr spcFirstLastPara="1" wrap="square" lIns="36575" tIns="36575" rIns="36575" bIns="365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3000"/>
              <a:buFont typeface="Alfa Slab One"/>
              <a:buNone/>
              <a:defRPr sz="5000" b="0" i="0" u="none" strike="noStrike" cap="none">
                <a:solidFill>
                  <a:schemeClr val="lt2"/>
                </a:solidFill>
                <a:latin typeface="Alfa Slab One"/>
                <a:ea typeface="Alfa Slab One"/>
                <a:cs typeface="Alfa Slab One"/>
                <a:sym typeface="Alfa Slab One"/>
              </a:defRPr>
            </a:lvl1pPr>
            <a:lvl2pPr marR="0" lvl="1" algn="l" rtl="0">
              <a:lnSpc>
                <a:spcPct val="100000"/>
              </a:lnSpc>
              <a:spcBef>
                <a:spcPts val="0"/>
              </a:spcBef>
              <a:spcAft>
                <a:spcPts val="0"/>
              </a:spcAft>
              <a:buClr>
                <a:schemeClr val="accent1"/>
              </a:buClr>
              <a:buSzPts val="3000"/>
              <a:buFont typeface="Alfa Slab One"/>
              <a:buNone/>
              <a:defRPr sz="3000" b="0" i="0" u="none" strike="noStrike" cap="none">
                <a:solidFill>
                  <a:schemeClr val="accent1"/>
                </a:solidFill>
                <a:latin typeface="Alfa Slab One"/>
                <a:ea typeface="Alfa Slab One"/>
                <a:cs typeface="Alfa Slab One"/>
                <a:sym typeface="Alfa Slab One"/>
              </a:defRPr>
            </a:lvl2pPr>
            <a:lvl3pPr marR="0" lvl="2" algn="l" rtl="0">
              <a:lnSpc>
                <a:spcPct val="100000"/>
              </a:lnSpc>
              <a:spcBef>
                <a:spcPts val="0"/>
              </a:spcBef>
              <a:spcAft>
                <a:spcPts val="0"/>
              </a:spcAft>
              <a:buClr>
                <a:schemeClr val="accent1"/>
              </a:buClr>
              <a:buSzPts val="3000"/>
              <a:buFont typeface="Alfa Slab One"/>
              <a:buNone/>
              <a:defRPr sz="3000" b="0" i="0" u="none" strike="noStrike" cap="none">
                <a:solidFill>
                  <a:schemeClr val="accent1"/>
                </a:solidFill>
                <a:latin typeface="Alfa Slab One"/>
                <a:ea typeface="Alfa Slab One"/>
                <a:cs typeface="Alfa Slab One"/>
                <a:sym typeface="Alfa Slab One"/>
              </a:defRPr>
            </a:lvl3pPr>
            <a:lvl4pPr marR="0" lvl="3" algn="l" rtl="0">
              <a:lnSpc>
                <a:spcPct val="100000"/>
              </a:lnSpc>
              <a:spcBef>
                <a:spcPts val="0"/>
              </a:spcBef>
              <a:spcAft>
                <a:spcPts val="0"/>
              </a:spcAft>
              <a:buClr>
                <a:schemeClr val="accent1"/>
              </a:buClr>
              <a:buSzPts val="3000"/>
              <a:buFont typeface="Alfa Slab One"/>
              <a:buNone/>
              <a:defRPr sz="3000" b="0" i="0" u="none" strike="noStrike" cap="none">
                <a:solidFill>
                  <a:schemeClr val="accent1"/>
                </a:solidFill>
                <a:latin typeface="Alfa Slab One"/>
                <a:ea typeface="Alfa Slab One"/>
                <a:cs typeface="Alfa Slab One"/>
                <a:sym typeface="Alfa Slab One"/>
              </a:defRPr>
            </a:lvl4pPr>
            <a:lvl5pPr marR="0" lvl="4" algn="l" rtl="0">
              <a:lnSpc>
                <a:spcPct val="100000"/>
              </a:lnSpc>
              <a:spcBef>
                <a:spcPts val="0"/>
              </a:spcBef>
              <a:spcAft>
                <a:spcPts val="0"/>
              </a:spcAft>
              <a:buClr>
                <a:schemeClr val="accent1"/>
              </a:buClr>
              <a:buSzPts val="3000"/>
              <a:buFont typeface="Alfa Slab One"/>
              <a:buNone/>
              <a:defRPr sz="3000" b="0" i="0" u="none" strike="noStrike" cap="none">
                <a:solidFill>
                  <a:schemeClr val="accent1"/>
                </a:solidFill>
                <a:latin typeface="Alfa Slab One"/>
                <a:ea typeface="Alfa Slab One"/>
                <a:cs typeface="Alfa Slab One"/>
                <a:sym typeface="Alfa Slab One"/>
              </a:defRPr>
            </a:lvl5pPr>
            <a:lvl6pPr marR="0" lvl="5" algn="l" rtl="0">
              <a:lnSpc>
                <a:spcPct val="100000"/>
              </a:lnSpc>
              <a:spcBef>
                <a:spcPts val="0"/>
              </a:spcBef>
              <a:spcAft>
                <a:spcPts val="0"/>
              </a:spcAft>
              <a:buClr>
                <a:schemeClr val="accent1"/>
              </a:buClr>
              <a:buSzPts val="3000"/>
              <a:buFont typeface="Alfa Slab One"/>
              <a:buNone/>
              <a:defRPr sz="3000" b="0" i="0" u="none" strike="noStrike" cap="none">
                <a:solidFill>
                  <a:schemeClr val="accent1"/>
                </a:solidFill>
                <a:latin typeface="Alfa Slab One"/>
                <a:ea typeface="Alfa Slab One"/>
                <a:cs typeface="Alfa Slab One"/>
                <a:sym typeface="Alfa Slab One"/>
              </a:defRPr>
            </a:lvl6pPr>
            <a:lvl7pPr marR="0" lvl="6" algn="l" rtl="0">
              <a:lnSpc>
                <a:spcPct val="100000"/>
              </a:lnSpc>
              <a:spcBef>
                <a:spcPts val="0"/>
              </a:spcBef>
              <a:spcAft>
                <a:spcPts val="0"/>
              </a:spcAft>
              <a:buClr>
                <a:schemeClr val="accent1"/>
              </a:buClr>
              <a:buSzPts val="3000"/>
              <a:buFont typeface="Alfa Slab One"/>
              <a:buNone/>
              <a:defRPr sz="3000" b="0" i="0" u="none" strike="noStrike" cap="none">
                <a:solidFill>
                  <a:schemeClr val="accent1"/>
                </a:solidFill>
                <a:latin typeface="Alfa Slab One"/>
                <a:ea typeface="Alfa Slab One"/>
                <a:cs typeface="Alfa Slab One"/>
                <a:sym typeface="Alfa Slab One"/>
              </a:defRPr>
            </a:lvl7pPr>
            <a:lvl8pPr marR="0" lvl="7" algn="l" rtl="0">
              <a:lnSpc>
                <a:spcPct val="100000"/>
              </a:lnSpc>
              <a:spcBef>
                <a:spcPts val="0"/>
              </a:spcBef>
              <a:spcAft>
                <a:spcPts val="0"/>
              </a:spcAft>
              <a:buClr>
                <a:schemeClr val="accent1"/>
              </a:buClr>
              <a:buSzPts val="3000"/>
              <a:buFont typeface="Alfa Slab One"/>
              <a:buNone/>
              <a:defRPr sz="3000" b="0" i="0" u="none" strike="noStrike" cap="none">
                <a:solidFill>
                  <a:schemeClr val="accent1"/>
                </a:solidFill>
                <a:latin typeface="Alfa Slab One"/>
                <a:ea typeface="Alfa Slab One"/>
                <a:cs typeface="Alfa Slab One"/>
                <a:sym typeface="Alfa Slab One"/>
              </a:defRPr>
            </a:lvl8pPr>
            <a:lvl9pPr marR="0" lvl="8" algn="l" rtl="0">
              <a:lnSpc>
                <a:spcPct val="100000"/>
              </a:lnSpc>
              <a:spcBef>
                <a:spcPts val="0"/>
              </a:spcBef>
              <a:spcAft>
                <a:spcPts val="0"/>
              </a:spcAft>
              <a:buClr>
                <a:schemeClr val="accent1"/>
              </a:buClr>
              <a:buSzPts val="3000"/>
              <a:buFont typeface="Alfa Slab One"/>
              <a:buNone/>
              <a:defRPr sz="3000" b="0" i="0" u="none" strike="noStrike" cap="none">
                <a:solidFill>
                  <a:schemeClr val="accent1"/>
                </a:solidFill>
                <a:latin typeface="Alfa Slab One"/>
                <a:ea typeface="Alfa Slab One"/>
                <a:cs typeface="Alfa Slab One"/>
                <a:sym typeface="Alfa Slab One"/>
              </a:defRPr>
            </a:lvl9pPr>
          </a:lstStyle>
          <a:p>
            <a:r>
              <a:rPr lang="en" dirty="0"/>
              <a:t>04</a:t>
            </a:r>
          </a:p>
        </p:txBody>
      </p:sp>
      <p:sp>
        <p:nvSpPr>
          <p:cNvPr id="10" name="Google Shape;542;p48">
            <a:extLst>
              <a:ext uri="{FF2B5EF4-FFF2-40B4-BE49-F238E27FC236}">
                <a16:creationId xmlns:a16="http://schemas.microsoft.com/office/drawing/2014/main" id="{B77D4070-8E02-D1FB-9074-256EFE5C8529}"/>
              </a:ext>
            </a:extLst>
          </p:cNvPr>
          <p:cNvSpPr/>
          <p:nvPr/>
        </p:nvSpPr>
        <p:spPr>
          <a:xfrm>
            <a:off x="4433014" y="3297550"/>
            <a:ext cx="775438" cy="71701"/>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514;p48">
            <a:extLst>
              <a:ext uri="{FF2B5EF4-FFF2-40B4-BE49-F238E27FC236}">
                <a16:creationId xmlns:a16="http://schemas.microsoft.com/office/drawing/2014/main" id="{A613128F-26EC-A3DB-2237-9335D77E7579}"/>
              </a:ext>
            </a:extLst>
          </p:cNvPr>
          <p:cNvSpPr txBox="1">
            <a:spLocks/>
          </p:cNvSpPr>
          <p:nvPr/>
        </p:nvSpPr>
        <p:spPr>
          <a:xfrm>
            <a:off x="5531118" y="3456513"/>
            <a:ext cx="2272807" cy="287216"/>
          </a:xfrm>
          <a:prstGeom prst="rect">
            <a:avLst/>
          </a:prstGeom>
          <a:noFill/>
          <a:ln>
            <a:noFill/>
          </a:ln>
        </p:spPr>
        <p:txBody>
          <a:bodyPr spcFirstLastPara="1" wrap="square" lIns="36575" tIns="36575" rIns="36575" bIns="365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400"/>
              <a:buFont typeface="Alfa Slab One"/>
              <a:buNone/>
              <a:defRPr sz="2400" b="0" i="0" u="none" strike="noStrike" cap="none">
                <a:solidFill>
                  <a:schemeClr val="accent1"/>
                </a:solidFill>
                <a:latin typeface="Alfa Slab One"/>
                <a:ea typeface="Alfa Slab One"/>
                <a:cs typeface="Alfa Slab One"/>
                <a:sym typeface="Alfa Slab One"/>
              </a:defRPr>
            </a:lvl1pPr>
            <a:lvl2pPr marR="0" lvl="1" algn="l" rtl="0">
              <a:lnSpc>
                <a:spcPct val="100000"/>
              </a:lnSpc>
              <a:spcBef>
                <a:spcPts val="0"/>
              </a:spcBef>
              <a:spcAft>
                <a:spcPts val="0"/>
              </a:spcAft>
              <a:buClr>
                <a:schemeClr val="accent1"/>
              </a:buClr>
              <a:buSzPts val="2400"/>
              <a:buFont typeface="Alfa Slab One"/>
              <a:buNone/>
              <a:defRPr sz="2400" b="0" i="0" u="none" strike="noStrike" cap="none">
                <a:solidFill>
                  <a:schemeClr val="accent1"/>
                </a:solidFill>
                <a:latin typeface="Alfa Slab One"/>
                <a:ea typeface="Alfa Slab One"/>
                <a:cs typeface="Alfa Slab One"/>
                <a:sym typeface="Alfa Slab One"/>
              </a:defRPr>
            </a:lvl2pPr>
            <a:lvl3pPr marR="0" lvl="2" algn="l" rtl="0">
              <a:lnSpc>
                <a:spcPct val="100000"/>
              </a:lnSpc>
              <a:spcBef>
                <a:spcPts val="0"/>
              </a:spcBef>
              <a:spcAft>
                <a:spcPts val="0"/>
              </a:spcAft>
              <a:buClr>
                <a:schemeClr val="accent1"/>
              </a:buClr>
              <a:buSzPts val="2400"/>
              <a:buFont typeface="Alfa Slab One"/>
              <a:buNone/>
              <a:defRPr sz="2400" b="0" i="0" u="none" strike="noStrike" cap="none">
                <a:solidFill>
                  <a:schemeClr val="accent1"/>
                </a:solidFill>
                <a:latin typeface="Alfa Slab One"/>
                <a:ea typeface="Alfa Slab One"/>
                <a:cs typeface="Alfa Slab One"/>
                <a:sym typeface="Alfa Slab One"/>
              </a:defRPr>
            </a:lvl3pPr>
            <a:lvl4pPr marR="0" lvl="3" algn="l" rtl="0">
              <a:lnSpc>
                <a:spcPct val="100000"/>
              </a:lnSpc>
              <a:spcBef>
                <a:spcPts val="0"/>
              </a:spcBef>
              <a:spcAft>
                <a:spcPts val="0"/>
              </a:spcAft>
              <a:buClr>
                <a:schemeClr val="accent1"/>
              </a:buClr>
              <a:buSzPts val="2400"/>
              <a:buFont typeface="Alfa Slab One"/>
              <a:buNone/>
              <a:defRPr sz="2400" b="0" i="0" u="none" strike="noStrike" cap="none">
                <a:solidFill>
                  <a:schemeClr val="accent1"/>
                </a:solidFill>
                <a:latin typeface="Alfa Slab One"/>
                <a:ea typeface="Alfa Slab One"/>
                <a:cs typeface="Alfa Slab One"/>
                <a:sym typeface="Alfa Slab One"/>
              </a:defRPr>
            </a:lvl4pPr>
            <a:lvl5pPr marR="0" lvl="4" algn="l" rtl="0">
              <a:lnSpc>
                <a:spcPct val="100000"/>
              </a:lnSpc>
              <a:spcBef>
                <a:spcPts val="0"/>
              </a:spcBef>
              <a:spcAft>
                <a:spcPts val="0"/>
              </a:spcAft>
              <a:buClr>
                <a:schemeClr val="accent1"/>
              </a:buClr>
              <a:buSzPts val="2400"/>
              <a:buFont typeface="Alfa Slab One"/>
              <a:buNone/>
              <a:defRPr sz="2400" b="0" i="0" u="none" strike="noStrike" cap="none">
                <a:solidFill>
                  <a:schemeClr val="accent1"/>
                </a:solidFill>
                <a:latin typeface="Alfa Slab One"/>
                <a:ea typeface="Alfa Slab One"/>
                <a:cs typeface="Alfa Slab One"/>
                <a:sym typeface="Alfa Slab One"/>
              </a:defRPr>
            </a:lvl5pPr>
            <a:lvl6pPr marR="0" lvl="5" algn="l" rtl="0">
              <a:lnSpc>
                <a:spcPct val="100000"/>
              </a:lnSpc>
              <a:spcBef>
                <a:spcPts val="0"/>
              </a:spcBef>
              <a:spcAft>
                <a:spcPts val="0"/>
              </a:spcAft>
              <a:buClr>
                <a:schemeClr val="accent1"/>
              </a:buClr>
              <a:buSzPts val="2400"/>
              <a:buFont typeface="Alfa Slab One"/>
              <a:buNone/>
              <a:defRPr sz="2400" b="0" i="0" u="none" strike="noStrike" cap="none">
                <a:solidFill>
                  <a:schemeClr val="accent1"/>
                </a:solidFill>
                <a:latin typeface="Alfa Slab One"/>
                <a:ea typeface="Alfa Slab One"/>
                <a:cs typeface="Alfa Slab One"/>
                <a:sym typeface="Alfa Slab One"/>
              </a:defRPr>
            </a:lvl6pPr>
            <a:lvl7pPr marR="0" lvl="6" algn="l" rtl="0">
              <a:lnSpc>
                <a:spcPct val="100000"/>
              </a:lnSpc>
              <a:spcBef>
                <a:spcPts val="0"/>
              </a:spcBef>
              <a:spcAft>
                <a:spcPts val="0"/>
              </a:spcAft>
              <a:buClr>
                <a:schemeClr val="accent1"/>
              </a:buClr>
              <a:buSzPts val="2400"/>
              <a:buFont typeface="Alfa Slab One"/>
              <a:buNone/>
              <a:defRPr sz="2400" b="0" i="0" u="none" strike="noStrike" cap="none">
                <a:solidFill>
                  <a:schemeClr val="accent1"/>
                </a:solidFill>
                <a:latin typeface="Alfa Slab One"/>
                <a:ea typeface="Alfa Slab One"/>
                <a:cs typeface="Alfa Slab One"/>
                <a:sym typeface="Alfa Slab One"/>
              </a:defRPr>
            </a:lvl7pPr>
            <a:lvl8pPr marR="0" lvl="7" algn="l" rtl="0">
              <a:lnSpc>
                <a:spcPct val="100000"/>
              </a:lnSpc>
              <a:spcBef>
                <a:spcPts val="0"/>
              </a:spcBef>
              <a:spcAft>
                <a:spcPts val="0"/>
              </a:spcAft>
              <a:buClr>
                <a:schemeClr val="accent1"/>
              </a:buClr>
              <a:buSzPts val="2400"/>
              <a:buFont typeface="Alfa Slab One"/>
              <a:buNone/>
              <a:defRPr sz="2400" b="0" i="0" u="none" strike="noStrike" cap="none">
                <a:solidFill>
                  <a:schemeClr val="accent1"/>
                </a:solidFill>
                <a:latin typeface="Alfa Slab One"/>
                <a:ea typeface="Alfa Slab One"/>
                <a:cs typeface="Alfa Slab One"/>
                <a:sym typeface="Alfa Slab One"/>
              </a:defRPr>
            </a:lvl8pPr>
            <a:lvl9pPr marR="0" lvl="8" algn="l" rtl="0">
              <a:lnSpc>
                <a:spcPct val="100000"/>
              </a:lnSpc>
              <a:spcBef>
                <a:spcPts val="0"/>
              </a:spcBef>
              <a:spcAft>
                <a:spcPts val="0"/>
              </a:spcAft>
              <a:buClr>
                <a:schemeClr val="accent1"/>
              </a:buClr>
              <a:buSzPts val="2400"/>
              <a:buFont typeface="Alfa Slab One"/>
              <a:buNone/>
              <a:defRPr sz="2400" b="0" i="0" u="none" strike="noStrike" cap="none">
                <a:solidFill>
                  <a:schemeClr val="accent1"/>
                </a:solidFill>
                <a:latin typeface="Alfa Slab One"/>
                <a:ea typeface="Alfa Slab One"/>
                <a:cs typeface="Alfa Slab One"/>
                <a:sym typeface="Alfa Slab One"/>
              </a:defRPr>
            </a:lvl9pPr>
          </a:lstStyle>
          <a:p>
            <a:r>
              <a:rPr lang="en-US" dirty="0"/>
              <a:t>Sentiment Analysis</a:t>
            </a:r>
          </a:p>
        </p:txBody>
      </p:sp>
      <p:sp>
        <p:nvSpPr>
          <p:cNvPr id="12" name="Google Shape;515;p48">
            <a:extLst>
              <a:ext uri="{FF2B5EF4-FFF2-40B4-BE49-F238E27FC236}">
                <a16:creationId xmlns:a16="http://schemas.microsoft.com/office/drawing/2014/main" id="{D4D60286-B6D6-878A-7AD3-64106A177F26}"/>
              </a:ext>
            </a:extLst>
          </p:cNvPr>
          <p:cNvSpPr txBox="1">
            <a:spLocks/>
          </p:cNvSpPr>
          <p:nvPr/>
        </p:nvSpPr>
        <p:spPr>
          <a:xfrm>
            <a:off x="4397718" y="3458191"/>
            <a:ext cx="1036661" cy="535397"/>
          </a:xfrm>
          <a:prstGeom prst="rect">
            <a:avLst/>
          </a:prstGeom>
          <a:noFill/>
          <a:ln>
            <a:noFill/>
          </a:ln>
        </p:spPr>
        <p:txBody>
          <a:bodyPr spcFirstLastPara="1" wrap="square" lIns="36575" tIns="36575" rIns="36575" bIns="365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3000"/>
              <a:buFont typeface="Alfa Slab One"/>
              <a:buNone/>
              <a:defRPr sz="5000" b="0" i="0" u="none" strike="noStrike" cap="none">
                <a:solidFill>
                  <a:schemeClr val="lt2"/>
                </a:solidFill>
                <a:latin typeface="Alfa Slab One"/>
                <a:ea typeface="Alfa Slab One"/>
                <a:cs typeface="Alfa Slab One"/>
                <a:sym typeface="Alfa Slab One"/>
              </a:defRPr>
            </a:lvl1pPr>
            <a:lvl2pPr marR="0" lvl="1" algn="l" rtl="0">
              <a:lnSpc>
                <a:spcPct val="100000"/>
              </a:lnSpc>
              <a:spcBef>
                <a:spcPts val="0"/>
              </a:spcBef>
              <a:spcAft>
                <a:spcPts val="0"/>
              </a:spcAft>
              <a:buClr>
                <a:schemeClr val="accent1"/>
              </a:buClr>
              <a:buSzPts val="3000"/>
              <a:buFont typeface="Alfa Slab One"/>
              <a:buNone/>
              <a:defRPr sz="3000" b="0" i="0" u="none" strike="noStrike" cap="none">
                <a:solidFill>
                  <a:schemeClr val="accent1"/>
                </a:solidFill>
                <a:latin typeface="Alfa Slab One"/>
                <a:ea typeface="Alfa Slab One"/>
                <a:cs typeface="Alfa Slab One"/>
                <a:sym typeface="Alfa Slab One"/>
              </a:defRPr>
            </a:lvl2pPr>
            <a:lvl3pPr marR="0" lvl="2" algn="l" rtl="0">
              <a:lnSpc>
                <a:spcPct val="100000"/>
              </a:lnSpc>
              <a:spcBef>
                <a:spcPts val="0"/>
              </a:spcBef>
              <a:spcAft>
                <a:spcPts val="0"/>
              </a:spcAft>
              <a:buClr>
                <a:schemeClr val="accent1"/>
              </a:buClr>
              <a:buSzPts val="3000"/>
              <a:buFont typeface="Alfa Slab One"/>
              <a:buNone/>
              <a:defRPr sz="3000" b="0" i="0" u="none" strike="noStrike" cap="none">
                <a:solidFill>
                  <a:schemeClr val="accent1"/>
                </a:solidFill>
                <a:latin typeface="Alfa Slab One"/>
                <a:ea typeface="Alfa Slab One"/>
                <a:cs typeface="Alfa Slab One"/>
                <a:sym typeface="Alfa Slab One"/>
              </a:defRPr>
            </a:lvl3pPr>
            <a:lvl4pPr marR="0" lvl="3" algn="l" rtl="0">
              <a:lnSpc>
                <a:spcPct val="100000"/>
              </a:lnSpc>
              <a:spcBef>
                <a:spcPts val="0"/>
              </a:spcBef>
              <a:spcAft>
                <a:spcPts val="0"/>
              </a:spcAft>
              <a:buClr>
                <a:schemeClr val="accent1"/>
              </a:buClr>
              <a:buSzPts val="3000"/>
              <a:buFont typeface="Alfa Slab One"/>
              <a:buNone/>
              <a:defRPr sz="3000" b="0" i="0" u="none" strike="noStrike" cap="none">
                <a:solidFill>
                  <a:schemeClr val="accent1"/>
                </a:solidFill>
                <a:latin typeface="Alfa Slab One"/>
                <a:ea typeface="Alfa Slab One"/>
                <a:cs typeface="Alfa Slab One"/>
                <a:sym typeface="Alfa Slab One"/>
              </a:defRPr>
            </a:lvl4pPr>
            <a:lvl5pPr marR="0" lvl="4" algn="l" rtl="0">
              <a:lnSpc>
                <a:spcPct val="100000"/>
              </a:lnSpc>
              <a:spcBef>
                <a:spcPts val="0"/>
              </a:spcBef>
              <a:spcAft>
                <a:spcPts val="0"/>
              </a:spcAft>
              <a:buClr>
                <a:schemeClr val="accent1"/>
              </a:buClr>
              <a:buSzPts val="3000"/>
              <a:buFont typeface="Alfa Slab One"/>
              <a:buNone/>
              <a:defRPr sz="3000" b="0" i="0" u="none" strike="noStrike" cap="none">
                <a:solidFill>
                  <a:schemeClr val="accent1"/>
                </a:solidFill>
                <a:latin typeface="Alfa Slab One"/>
                <a:ea typeface="Alfa Slab One"/>
                <a:cs typeface="Alfa Slab One"/>
                <a:sym typeface="Alfa Slab One"/>
              </a:defRPr>
            </a:lvl5pPr>
            <a:lvl6pPr marR="0" lvl="5" algn="l" rtl="0">
              <a:lnSpc>
                <a:spcPct val="100000"/>
              </a:lnSpc>
              <a:spcBef>
                <a:spcPts val="0"/>
              </a:spcBef>
              <a:spcAft>
                <a:spcPts val="0"/>
              </a:spcAft>
              <a:buClr>
                <a:schemeClr val="accent1"/>
              </a:buClr>
              <a:buSzPts val="3000"/>
              <a:buFont typeface="Alfa Slab One"/>
              <a:buNone/>
              <a:defRPr sz="3000" b="0" i="0" u="none" strike="noStrike" cap="none">
                <a:solidFill>
                  <a:schemeClr val="accent1"/>
                </a:solidFill>
                <a:latin typeface="Alfa Slab One"/>
                <a:ea typeface="Alfa Slab One"/>
                <a:cs typeface="Alfa Slab One"/>
                <a:sym typeface="Alfa Slab One"/>
              </a:defRPr>
            </a:lvl6pPr>
            <a:lvl7pPr marR="0" lvl="6" algn="l" rtl="0">
              <a:lnSpc>
                <a:spcPct val="100000"/>
              </a:lnSpc>
              <a:spcBef>
                <a:spcPts val="0"/>
              </a:spcBef>
              <a:spcAft>
                <a:spcPts val="0"/>
              </a:spcAft>
              <a:buClr>
                <a:schemeClr val="accent1"/>
              </a:buClr>
              <a:buSzPts val="3000"/>
              <a:buFont typeface="Alfa Slab One"/>
              <a:buNone/>
              <a:defRPr sz="3000" b="0" i="0" u="none" strike="noStrike" cap="none">
                <a:solidFill>
                  <a:schemeClr val="accent1"/>
                </a:solidFill>
                <a:latin typeface="Alfa Slab One"/>
                <a:ea typeface="Alfa Slab One"/>
                <a:cs typeface="Alfa Slab One"/>
                <a:sym typeface="Alfa Slab One"/>
              </a:defRPr>
            </a:lvl7pPr>
            <a:lvl8pPr marR="0" lvl="7" algn="l" rtl="0">
              <a:lnSpc>
                <a:spcPct val="100000"/>
              </a:lnSpc>
              <a:spcBef>
                <a:spcPts val="0"/>
              </a:spcBef>
              <a:spcAft>
                <a:spcPts val="0"/>
              </a:spcAft>
              <a:buClr>
                <a:schemeClr val="accent1"/>
              </a:buClr>
              <a:buSzPts val="3000"/>
              <a:buFont typeface="Alfa Slab One"/>
              <a:buNone/>
              <a:defRPr sz="3000" b="0" i="0" u="none" strike="noStrike" cap="none">
                <a:solidFill>
                  <a:schemeClr val="accent1"/>
                </a:solidFill>
                <a:latin typeface="Alfa Slab One"/>
                <a:ea typeface="Alfa Slab One"/>
                <a:cs typeface="Alfa Slab One"/>
                <a:sym typeface="Alfa Slab One"/>
              </a:defRPr>
            </a:lvl8pPr>
            <a:lvl9pPr marR="0" lvl="8" algn="l" rtl="0">
              <a:lnSpc>
                <a:spcPct val="100000"/>
              </a:lnSpc>
              <a:spcBef>
                <a:spcPts val="0"/>
              </a:spcBef>
              <a:spcAft>
                <a:spcPts val="0"/>
              </a:spcAft>
              <a:buClr>
                <a:schemeClr val="accent1"/>
              </a:buClr>
              <a:buSzPts val="3000"/>
              <a:buFont typeface="Alfa Slab One"/>
              <a:buNone/>
              <a:defRPr sz="3000" b="0" i="0" u="none" strike="noStrike" cap="none">
                <a:solidFill>
                  <a:schemeClr val="accent1"/>
                </a:solidFill>
                <a:latin typeface="Alfa Slab One"/>
                <a:ea typeface="Alfa Slab One"/>
                <a:cs typeface="Alfa Slab One"/>
                <a:sym typeface="Alfa Slab One"/>
              </a:defRPr>
            </a:lvl9pPr>
          </a:lstStyle>
          <a:p>
            <a:r>
              <a:rPr lang="en" dirty="0"/>
              <a:t>05</a:t>
            </a:r>
          </a:p>
        </p:txBody>
      </p:sp>
      <p:sp>
        <p:nvSpPr>
          <p:cNvPr id="13" name="Google Shape;542;p48">
            <a:extLst>
              <a:ext uri="{FF2B5EF4-FFF2-40B4-BE49-F238E27FC236}">
                <a16:creationId xmlns:a16="http://schemas.microsoft.com/office/drawing/2014/main" id="{B2859023-2C95-0C95-0404-2CA44B7971E4}"/>
              </a:ext>
            </a:extLst>
          </p:cNvPr>
          <p:cNvSpPr/>
          <p:nvPr/>
        </p:nvSpPr>
        <p:spPr>
          <a:xfrm>
            <a:off x="4453743" y="4239991"/>
            <a:ext cx="775438" cy="71701"/>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514;p48">
            <a:extLst>
              <a:ext uri="{FF2B5EF4-FFF2-40B4-BE49-F238E27FC236}">
                <a16:creationId xmlns:a16="http://schemas.microsoft.com/office/drawing/2014/main" id="{FF1A99F6-D57D-A07D-84ED-6544BA91C16E}"/>
              </a:ext>
            </a:extLst>
          </p:cNvPr>
          <p:cNvSpPr txBox="1">
            <a:spLocks/>
          </p:cNvSpPr>
          <p:nvPr/>
        </p:nvSpPr>
        <p:spPr>
          <a:xfrm>
            <a:off x="5510389" y="4306287"/>
            <a:ext cx="2975243" cy="275545"/>
          </a:xfrm>
          <a:prstGeom prst="rect">
            <a:avLst/>
          </a:prstGeom>
          <a:noFill/>
          <a:ln>
            <a:noFill/>
          </a:ln>
        </p:spPr>
        <p:txBody>
          <a:bodyPr spcFirstLastPara="1" wrap="square" lIns="36575" tIns="36575" rIns="36575" bIns="365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400"/>
              <a:buFont typeface="Alfa Slab One"/>
              <a:buNone/>
              <a:defRPr sz="2400" b="0" i="0" u="none" strike="noStrike" cap="none">
                <a:solidFill>
                  <a:schemeClr val="accent1"/>
                </a:solidFill>
                <a:latin typeface="Alfa Slab One"/>
                <a:ea typeface="Alfa Slab One"/>
                <a:cs typeface="Alfa Slab One"/>
                <a:sym typeface="Alfa Slab One"/>
              </a:defRPr>
            </a:lvl1pPr>
            <a:lvl2pPr marR="0" lvl="1" algn="l" rtl="0">
              <a:lnSpc>
                <a:spcPct val="100000"/>
              </a:lnSpc>
              <a:spcBef>
                <a:spcPts val="0"/>
              </a:spcBef>
              <a:spcAft>
                <a:spcPts val="0"/>
              </a:spcAft>
              <a:buClr>
                <a:schemeClr val="accent1"/>
              </a:buClr>
              <a:buSzPts val="2400"/>
              <a:buFont typeface="Alfa Slab One"/>
              <a:buNone/>
              <a:defRPr sz="2400" b="0" i="0" u="none" strike="noStrike" cap="none">
                <a:solidFill>
                  <a:schemeClr val="accent1"/>
                </a:solidFill>
                <a:latin typeface="Alfa Slab One"/>
                <a:ea typeface="Alfa Slab One"/>
                <a:cs typeface="Alfa Slab One"/>
                <a:sym typeface="Alfa Slab One"/>
              </a:defRPr>
            </a:lvl2pPr>
            <a:lvl3pPr marR="0" lvl="2" algn="l" rtl="0">
              <a:lnSpc>
                <a:spcPct val="100000"/>
              </a:lnSpc>
              <a:spcBef>
                <a:spcPts val="0"/>
              </a:spcBef>
              <a:spcAft>
                <a:spcPts val="0"/>
              </a:spcAft>
              <a:buClr>
                <a:schemeClr val="accent1"/>
              </a:buClr>
              <a:buSzPts val="2400"/>
              <a:buFont typeface="Alfa Slab One"/>
              <a:buNone/>
              <a:defRPr sz="2400" b="0" i="0" u="none" strike="noStrike" cap="none">
                <a:solidFill>
                  <a:schemeClr val="accent1"/>
                </a:solidFill>
                <a:latin typeface="Alfa Slab One"/>
                <a:ea typeface="Alfa Slab One"/>
                <a:cs typeface="Alfa Slab One"/>
                <a:sym typeface="Alfa Slab One"/>
              </a:defRPr>
            </a:lvl3pPr>
            <a:lvl4pPr marR="0" lvl="3" algn="l" rtl="0">
              <a:lnSpc>
                <a:spcPct val="100000"/>
              </a:lnSpc>
              <a:spcBef>
                <a:spcPts val="0"/>
              </a:spcBef>
              <a:spcAft>
                <a:spcPts val="0"/>
              </a:spcAft>
              <a:buClr>
                <a:schemeClr val="accent1"/>
              </a:buClr>
              <a:buSzPts val="2400"/>
              <a:buFont typeface="Alfa Slab One"/>
              <a:buNone/>
              <a:defRPr sz="2400" b="0" i="0" u="none" strike="noStrike" cap="none">
                <a:solidFill>
                  <a:schemeClr val="accent1"/>
                </a:solidFill>
                <a:latin typeface="Alfa Slab One"/>
                <a:ea typeface="Alfa Slab One"/>
                <a:cs typeface="Alfa Slab One"/>
                <a:sym typeface="Alfa Slab One"/>
              </a:defRPr>
            </a:lvl4pPr>
            <a:lvl5pPr marR="0" lvl="4" algn="l" rtl="0">
              <a:lnSpc>
                <a:spcPct val="100000"/>
              </a:lnSpc>
              <a:spcBef>
                <a:spcPts val="0"/>
              </a:spcBef>
              <a:spcAft>
                <a:spcPts val="0"/>
              </a:spcAft>
              <a:buClr>
                <a:schemeClr val="accent1"/>
              </a:buClr>
              <a:buSzPts val="2400"/>
              <a:buFont typeface="Alfa Slab One"/>
              <a:buNone/>
              <a:defRPr sz="2400" b="0" i="0" u="none" strike="noStrike" cap="none">
                <a:solidFill>
                  <a:schemeClr val="accent1"/>
                </a:solidFill>
                <a:latin typeface="Alfa Slab One"/>
                <a:ea typeface="Alfa Slab One"/>
                <a:cs typeface="Alfa Slab One"/>
                <a:sym typeface="Alfa Slab One"/>
              </a:defRPr>
            </a:lvl5pPr>
            <a:lvl6pPr marR="0" lvl="5" algn="l" rtl="0">
              <a:lnSpc>
                <a:spcPct val="100000"/>
              </a:lnSpc>
              <a:spcBef>
                <a:spcPts val="0"/>
              </a:spcBef>
              <a:spcAft>
                <a:spcPts val="0"/>
              </a:spcAft>
              <a:buClr>
                <a:schemeClr val="accent1"/>
              </a:buClr>
              <a:buSzPts val="2400"/>
              <a:buFont typeface="Alfa Slab One"/>
              <a:buNone/>
              <a:defRPr sz="2400" b="0" i="0" u="none" strike="noStrike" cap="none">
                <a:solidFill>
                  <a:schemeClr val="accent1"/>
                </a:solidFill>
                <a:latin typeface="Alfa Slab One"/>
                <a:ea typeface="Alfa Slab One"/>
                <a:cs typeface="Alfa Slab One"/>
                <a:sym typeface="Alfa Slab One"/>
              </a:defRPr>
            </a:lvl6pPr>
            <a:lvl7pPr marR="0" lvl="6" algn="l" rtl="0">
              <a:lnSpc>
                <a:spcPct val="100000"/>
              </a:lnSpc>
              <a:spcBef>
                <a:spcPts val="0"/>
              </a:spcBef>
              <a:spcAft>
                <a:spcPts val="0"/>
              </a:spcAft>
              <a:buClr>
                <a:schemeClr val="accent1"/>
              </a:buClr>
              <a:buSzPts val="2400"/>
              <a:buFont typeface="Alfa Slab One"/>
              <a:buNone/>
              <a:defRPr sz="2400" b="0" i="0" u="none" strike="noStrike" cap="none">
                <a:solidFill>
                  <a:schemeClr val="accent1"/>
                </a:solidFill>
                <a:latin typeface="Alfa Slab One"/>
                <a:ea typeface="Alfa Slab One"/>
                <a:cs typeface="Alfa Slab One"/>
                <a:sym typeface="Alfa Slab One"/>
              </a:defRPr>
            </a:lvl7pPr>
            <a:lvl8pPr marR="0" lvl="7" algn="l" rtl="0">
              <a:lnSpc>
                <a:spcPct val="100000"/>
              </a:lnSpc>
              <a:spcBef>
                <a:spcPts val="0"/>
              </a:spcBef>
              <a:spcAft>
                <a:spcPts val="0"/>
              </a:spcAft>
              <a:buClr>
                <a:schemeClr val="accent1"/>
              </a:buClr>
              <a:buSzPts val="2400"/>
              <a:buFont typeface="Alfa Slab One"/>
              <a:buNone/>
              <a:defRPr sz="2400" b="0" i="0" u="none" strike="noStrike" cap="none">
                <a:solidFill>
                  <a:schemeClr val="accent1"/>
                </a:solidFill>
                <a:latin typeface="Alfa Slab One"/>
                <a:ea typeface="Alfa Slab One"/>
                <a:cs typeface="Alfa Slab One"/>
                <a:sym typeface="Alfa Slab One"/>
              </a:defRPr>
            </a:lvl8pPr>
            <a:lvl9pPr marR="0" lvl="8" algn="l" rtl="0">
              <a:lnSpc>
                <a:spcPct val="100000"/>
              </a:lnSpc>
              <a:spcBef>
                <a:spcPts val="0"/>
              </a:spcBef>
              <a:spcAft>
                <a:spcPts val="0"/>
              </a:spcAft>
              <a:buClr>
                <a:schemeClr val="accent1"/>
              </a:buClr>
              <a:buSzPts val="2400"/>
              <a:buFont typeface="Alfa Slab One"/>
              <a:buNone/>
              <a:defRPr sz="2400" b="0" i="0" u="none" strike="noStrike" cap="none">
                <a:solidFill>
                  <a:schemeClr val="accent1"/>
                </a:solidFill>
                <a:latin typeface="Alfa Slab One"/>
                <a:ea typeface="Alfa Slab One"/>
                <a:cs typeface="Alfa Slab One"/>
                <a:sym typeface="Alfa Slab One"/>
              </a:defRPr>
            </a:lvl9pPr>
          </a:lstStyle>
          <a:p>
            <a:r>
              <a:rPr lang="en-US" dirty="0"/>
              <a:t>ROI and Stock Market</a:t>
            </a:r>
          </a:p>
        </p:txBody>
      </p:sp>
      <p:sp>
        <p:nvSpPr>
          <p:cNvPr id="15" name="Google Shape;515;p48">
            <a:extLst>
              <a:ext uri="{FF2B5EF4-FFF2-40B4-BE49-F238E27FC236}">
                <a16:creationId xmlns:a16="http://schemas.microsoft.com/office/drawing/2014/main" id="{96CA72AB-39F5-33DD-568B-24954219CB44}"/>
              </a:ext>
            </a:extLst>
          </p:cNvPr>
          <p:cNvSpPr txBox="1">
            <a:spLocks/>
          </p:cNvSpPr>
          <p:nvPr/>
        </p:nvSpPr>
        <p:spPr>
          <a:xfrm>
            <a:off x="4376989" y="4234813"/>
            <a:ext cx="1036661" cy="535397"/>
          </a:xfrm>
          <a:prstGeom prst="rect">
            <a:avLst/>
          </a:prstGeom>
          <a:noFill/>
          <a:ln>
            <a:noFill/>
          </a:ln>
        </p:spPr>
        <p:txBody>
          <a:bodyPr spcFirstLastPara="1" wrap="square" lIns="36575" tIns="36575" rIns="36575" bIns="365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3000"/>
              <a:buFont typeface="Alfa Slab One"/>
              <a:buNone/>
              <a:defRPr sz="5000" b="0" i="0" u="none" strike="noStrike" cap="none">
                <a:solidFill>
                  <a:schemeClr val="lt2"/>
                </a:solidFill>
                <a:latin typeface="Alfa Slab One"/>
                <a:ea typeface="Alfa Slab One"/>
                <a:cs typeface="Alfa Slab One"/>
                <a:sym typeface="Alfa Slab One"/>
              </a:defRPr>
            </a:lvl1pPr>
            <a:lvl2pPr marR="0" lvl="1" algn="l" rtl="0">
              <a:lnSpc>
                <a:spcPct val="100000"/>
              </a:lnSpc>
              <a:spcBef>
                <a:spcPts val="0"/>
              </a:spcBef>
              <a:spcAft>
                <a:spcPts val="0"/>
              </a:spcAft>
              <a:buClr>
                <a:schemeClr val="accent1"/>
              </a:buClr>
              <a:buSzPts val="3000"/>
              <a:buFont typeface="Alfa Slab One"/>
              <a:buNone/>
              <a:defRPr sz="3000" b="0" i="0" u="none" strike="noStrike" cap="none">
                <a:solidFill>
                  <a:schemeClr val="accent1"/>
                </a:solidFill>
                <a:latin typeface="Alfa Slab One"/>
                <a:ea typeface="Alfa Slab One"/>
                <a:cs typeface="Alfa Slab One"/>
                <a:sym typeface="Alfa Slab One"/>
              </a:defRPr>
            </a:lvl2pPr>
            <a:lvl3pPr marR="0" lvl="2" algn="l" rtl="0">
              <a:lnSpc>
                <a:spcPct val="100000"/>
              </a:lnSpc>
              <a:spcBef>
                <a:spcPts val="0"/>
              </a:spcBef>
              <a:spcAft>
                <a:spcPts val="0"/>
              </a:spcAft>
              <a:buClr>
                <a:schemeClr val="accent1"/>
              </a:buClr>
              <a:buSzPts val="3000"/>
              <a:buFont typeface="Alfa Slab One"/>
              <a:buNone/>
              <a:defRPr sz="3000" b="0" i="0" u="none" strike="noStrike" cap="none">
                <a:solidFill>
                  <a:schemeClr val="accent1"/>
                </a:solidFill>
                <a:latin typeface="Alfa Slab One"/>
                <a:ea typeface="Alfa Slab One"/>
                <a:cs typeface="Alfa Slab One"/>
                <a:sym typeface="Alfa Slab One"/>
              </a:defRPr>
            </a:lvl3pPr>
            <a:lvl4pPr marR="0" lvl="3" algn="l" rtl="0">
              <a:lnSpc>
                <a:spcPct val="100000"/>
              </a:lnSpc>
              <a:spcBef>
                <a:spcPts val="0"/>
              </a:spcBef>
              <a:spcAft>
                <a:spcPts val="0"/>
              </a:spcAft>
              <a:buClr>
                <a:schemeClr val="accent1"/>
              </a:buClr>
              <a:buSzPts val="3000"/>
              <a:buFont typeface="Alfa Slab One"/>
              <a:buNone/>
              <a:defRPr sz="3000" b="0" i="0" u="none" strike="noStrike" cap="none">
                <a:solidFill>
                  <a:schemeClr val="accent1"/>
                </a:solidFill>
                <a:latin typeface="Alfa Slab One"/>
                <a:ea typeface="Alfa Slab One"/>
                <a:cs typeface="Alfa Slab One"/>
                <a:sym typeface="Alfa Slab One"/>
              </a:defRPr>
            </a:lvl4pPr>
            <a:lvl5pPr marR="0" lvl="4" algn="l" rtl="0">
              <a:lnSpc>
                <a:spcPct val="100000"/>
              </a:lnSpc>
              <a:spcBef>
                <a:spcPts val="0"/>
              </a:spcBef>
              <a:spcAft>
                <a:spcPts val="0"/>
              </a:spcAft>
              <a:buClr>
                <a:schemeClr val="accent1"/>
              </a:buClr>
              <a:buSzPts val="3000"/>
              <a:buFont typeface="Alfa Slab One"/>
              <a:buNone/>
              <a:defRPr sz="3000" b="0" i="0" u="none" strike="noStrike" cap="none">
                <a:solidFill>
                  <a:schemeClr val="accent1"/>
                </a:solidFill>
                <a:latin typeface="Alfa Slab One"/>
                <a:ea typeface="Alfa Slab One"/>
                <a:cs typeface="Alfa Slab One"/>
                <a:sym typeface="Alfa Slab One"/>
              </a:defRPr>
            </a:lvl5pPr>
            <a:lvl6pPr marR="0" lvl="5" algn="l" rtl="0">
              <a:lnSpc>
                <a:spcPct val="100000"/>
              </a:lnSpc>
              <a:spcBef>
                <a:spcPts val="0"/>
              </a:spcBef>
              <a:spcAft>
                <a:spcPts val="0"/>
              </a:spcAft>
              <a:buClr>
                <a:schemeClr val="accent1"/>
              </a:buClr>
              <a:buSzPts val="3000"/>
              <a:buFont typeface="Alfa Slab One"/>
              <a:buNone/>
              <a:defRPr sz="3000" b="0" i="0" u="none" strike="noStrike" cap="none">
                <a:solidFill>
                  <a:schemeClr val="accent1"/>
                </a:solidFill>
                <a:latin typeface="Alfa Slab One"/>
                <a:ea typeface="Alfa Slab One"/>
                <a:cs typeface="Alfa Slab One"/>
                <a:sym typeface="Alfa Slab One"/>
              </a:defRPr>
            </a:lvl6pPr>
            <a:lvl7pPr marR="0" lvl="6" algn="l" rtl="0">
              <a:lnSpc>
                <a:spcPct val="100000"/>
              </a:lnSpc>
              <a:spcBef>
                <a:spcPts val="0"/>
              </a:spcBef>
              <a:spcAft>
                <a:spcPts val="0"/>
              </a:spcAft>
              <a:buClr>
                <a:schemeClr val="accent1"/>
              </a:buClr>
              <a:buSzPts val="3000"/>
              <a:buFont typeface="Alfa Slab One"/>
              <a:buNone/>
              <a:defRPr sz="3000" b="0" i="0" u="none" strike="noStrike" cap="none">
                <a:solidFill>
                  <a:schemeClr val="accent1"/>
                </a:solidFill>
                <a:latin typeface="Alfa Slab One"/>
                <a:ea typeface="Alfa Slab One"/>
                <a:cs typeface="Alfa Slab One"/>
                <a:sym typeface="Alfa Slab One"/>
              </a:defRPr>
            </a:lvl7pPr>
            <a:lvl8pPr marR="0" lvl="7" algn="l" rtl="0">
              <a:lnSpc>
                <a:spcPct val="100000"/>
              </a:lnSpc>
              <a:spcBef>
                <a:spcPts val="0"/>
              </a:spcBef>
              <a:spcAft>
                <a:spcPts val="0"/>
              </a:spcAft>
              <a:buClr>
                <a:schemeClr val="accent1"/>
              </a:buClr>
              <a:buSzPts val="3000"/>
              <a:buFont typeface="Alfa Slab One"/>
              <a:buNone/>
              <a:defRPr sz="3000" b="0" i="0" u="none" strike="noStrike" cap="none">
                <a:solidFill>
                  <a:schemeClr val="accent1"/>
                </a:solidFill>
                <a:latin typeface="Alfa Slab One"/>
                <a:ea typeface="Alfa Slab One"/>
                <a:cs typeface="Alfa Slab One"/>
                <a:sym typeface="Alfa Slab One"/>
              </a:defRPr>
            </a:lvl8pPr>
            <a:lvl9pPr marR="0" lvl="8" algn="l" rtl="0">
              <a:lnSpc>
                <a:spcPct val="100000"/>
              </a:lnSpc>
              <a:spcBef>
                <a:spcPts val="0"/>
              </a:spcBef>
              <a:spcAft>
                <a:spcPts val="0"/>
              </a:spcAft>
              <a:buClr>
                <a:schemeClr val="accent1"/>
              </a:buClr>
              <a:buSzPts val="3000"/>
              <a:buFont typeface="Alfa Slab One"/>
              <a:buNone/>
              <a:defRPr sz="3000" b="0" i="0" u="none" strike="noStrike" cap="none">
                <a:solidFill>
                  <a:schemeClr val="accent1"/>
                </a:solidFill>
                <a:latin typeface="Alfa Slab One"/>
                <a:ea typeface="Alfa Slab One"/>
                <a:cs typeface="Alfa Slab One"/>
                <a:sym typeface="Alfa Slab One"/>
              </a:defRPr>
            </a:lvl9pPr>
          </a:lstStyle>
          <a:p>
            <a:r>
              <a:rPr lang="en" dirty="0"/>
              <a:t>06</a:t>
            </a:r>
          </a:p>
        </p:txBody>
      </p:sp>
      <p:sp>
        <p:nvSpPr>
          <p:cNvPr id="16" name="Google Shape;542;p48">
            <a:extLst>
              <a:ext uri="{FF2B5EF4-FFF2-40B4-BE49-F238E27FC236}">
                <a16:creationId xmlns:a16="http://schemas.microsoft.com/office/drawing/2014/main" id="{E29CCB95-72CB-BBF7-A0AA-C7E45EEAD985}"/>
              </a:ext>
            </a:extLst>
          </p:cNvPr>
          <p:cNvSpPr/>
          <p:nvPr/>
        </p:nvSpPr>
        <p:spPr>
          <a:xfrm>
            <a:off x="4433014" y="5016613"/>
            <a:ext cx="775438" cy="71701"/>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460"/>
        <p:cNvGrpSpPr/>
        <p:nvPr/>
      </p:nvGrpSpPr>
      <p:grpSpPr>
        <a:xfrm>
          <a:off x="0" y="0"/>
          <a:ext cx="0" cy="0"/>
          <a:chOff x="0" y="0"/>
          <a:chExt cx="0" cy="0"/>
        </a:xfrm>
      </p:grpSpPr>
      <p:sp>
        <p:nvSpPr>
          <p:cNvPr id="1461" name="Google Shape;1461;p63"/>
          <p:cNvSpPr txBox="1">
            <a:spLocks noGrp="1"/>
          </p:cNvSpPr>
          <p:nvPr>
            <p:ph type="title" idx="5"/>
          </p:nvPr>
        </p:nvSpPr>
        <p:spPr>
          <a:xfrm>
            <a:off x="1824150" y="31182"/>
            <a:ext cx="5495700" cy="967500"/>
          </a:xfrm>
          <a:prstGeom prst="rect">
            <a:avLst/>
          </a:prstGeom>
        </p:spPr>
        <p:txBody>
          <a:bodyPr spcFirstLastPara="1" wrap="square" lIns="36575" tIns="36575" rIns="36575" bIns="36575" anchor="t" anchorCtr="0">
            <a:noAutofit/>
          </a:bodyPr>
          <a:lstStyle/>
          <a:p>
            <a:pPr marL="0" lvl="0" indent="0" algn="ctr" rtl="0">
              <a:spcBef>
                <a:spcPts val="0"/>
              </a:spcBef>
              <a:spcAft>
                <a:spcPts val="0"/>
              </a:spcAft>
              <a:buNone/>
            </a:pPr>
            <a:r>
              <a:rPr lang="en" dirty="0"/>
              <a:t>Quarterly</a:t>
            </a:r>
            <a:br>
              <a:rPr lang="en" dirty="0"/>
            </a:br>
            <a:r>
              <a:rPr lang="en" dirty="0"/>
              <a:t> Breakdown</a:t>
            </a:r>
            <a:endParaRPr dirty="0"/>
          </a:p>
        </p:txBody>
      </p:sp>
      <p:grpSp>
        <p:nvGrpSpPr>
          <p:cNvPr id="1522" name="Google Shape;1522;p63"/>
          <p:cNvGrpSpPr/>
          <p:nvPr/>
        </p:nvGrpSpPr>
        <p:grpSpPr>
          <a:xfrm>
            <a:off x="2621731" y="297990"/>
            <a:ext cx="3900538" cy="284589"/>
            <a:chOff x="2618975" y="992381"/>
            <a:chExt cx="3900538" cy="284589"/>
          </a:xfrm>
        </p:grpSpPr>
        <p:sp>
          <p:nvSpPr>
            <p:cNvPr id="1523" name="Google Shape;1523;p63"/>
            <p:cNvSpPr/>
            <p:nvPr/>
          </p:nvSpPr>
          <p:spPr>
            <a:xfrm>
              <a:off x="2618975" y="992381"/>
              <a:ext cx="298651" cy="284589"/>
            </a:xfrm>
            <a:custGeom>
              <a:avLst/>
              <a:gdLst/>
              <a:ahLst/>
              <a:cxnLst/>
              <a:rect l="l" t="t" r="r" b="b"/>
              <a:pathLst>
                <a:path w="3568" h="3400" extrusionOk="0">
                  <a:moveTo>
                    <a:pt x="1784" y="1"/>
                  </a:moveTo>
                  <a:lnTo>
                    <a:pt x="1238" y="1124"/>
                  </a:lnTo>
                  <a:lnTo>
                    <a:pt x="1" y="1292"/>
                  </a:lnTo>
                  <a:lnTo>
                    <a:pt x="884" y="2162"/>
                  </a:lnTo>
                  <a:lnTo>
                    <a:pt x="675" y="3399"/>
                  </a:lnTo>
                  <a:lnTo>
                    <a:pt x="1784" y="2823"/>
                  </a:lnTo>
                  <a:lnTo>
                    <a:pt x="2880" y="3399"/>
                  </a:lnTo>
                  <a:lnTo>
                    <a:pt x="2880" y="3399"/>
                  </a:lnTo>
                  <a:lnTo>
                    <a:pt x="2671" y="2162"/>
                  </a:lnTo>
                  <a:lnTo>
                    <a:pt x="3567" y="1292"/>
                  </a:lnTo>
                  <a:lnTo>
                    <a:pt x="2334" y="1124"/>
                  </a:lnTo>
                  <a:lnTo>
                    <a:pt x="178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63"/>
            <p:cNvSpPr/>
            <p:nvPr/>
          </p:nvSpPr>
          <p:spPr>
            <a:xfrm>
              <a:off x="6220863" y="992381"/>
              <a:ext cx="298651" cy="284589"/>
            </a:xfrm>
            <a:custGeom>
              <a:avLst/>
              <a:gdLst/>
              <a:ahLst/>
              <a:cxnLst/>
              <a:rect l="l" t="t" r="r" b="b"/>
              <a:pathLst>
                <a:path w="3568" h="3400" extrusionOk="0">
                  <a:moveTo>
                    <a:pt x="1784" y="1"/>
                  </a:moveTo>
                  <a:lnTo>
                    <a:pt x="1238" y="1124"/>
                  </a:lnTo>
                  <a:lnTo>
                    <a:pt x="1" y="1292"/>
                  </a:lnTo>
                  <a:lnTo>
                    <a:pt x="884" y="2162"/>
                  </a:lnTo>
                  <a:lnTo>
                    <a:pt x="675" y="3399"/>
                  </a:lnTo>
                  <a:lnTo>
                    <a:pt x="1784" y="2823"/>
                  </a:lnTo>
                  <a:lnTo>
                    <a:pt x="2880" y="3399"/>
                  </a:lnTo>
                  <a:lnTo>
                    <a:pt x="2880" y="3399"/>
                  </a:lnTo>
                  <a:lnTo>
                    <a:pt x="2671" y="2162"/>
                  </a:lnTo>
                  <a:lnTo>
                    <a:pt x="3567" y="1292"/>
                  </a:lnTo>
                  <a:lnTo>
                    <a:pt x="2334" y="1124"/>
                  </a:lnTo>
                  <a:lnTo>
                    <a:pt x="178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7" name="Picture 16">
            <a:extLst>
              <a:ext uri="{FF2B5EF4-FFF2-40B4-BE49-F238E27FC236}">
                <a16:creationId xmlns:a16="http://schemas.microsoft.com/office/drawing/2014/main" id="{386ED4DD-86B1-92C5-B9DD-B33516A819BD}"/>
              </a:ext>
            </a:extLst>
          </p:cNvPr>
          <p:cNvPicPr>
            <a:picLocks noChangeAspect="1"/>
          </p:cNvPicPr>
          <p:nvPr/>
        </p:nvPicPr>
        <p:blipFill>
          <a:blip r:embed="rId3"/>
          <a:stretch>
            <a:fillRect/>
          </a:stretch>
        </p:blipFill>
        <p:spPr>
          <a:xfrm>
            <a:off x="1704901" y="914500"/>
            <a:ext cx="5734197" cy="408987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460">
          <a:extLst>
            <a:ext uri="{FF2B5EF4-FFF2-40B4-BE49-F238E27FC236}">
              <a16:creationId xmlns:a16="http://schemas.microsoft.com/office/drawing/2014/main" id="{88DECA9F-55E2-1374-8C87-311DCBD5C779}"/>
            </a:ext>
          </a:extLst>
        </p:cNvPr>
        <p:cNvGrpSpPr/>
        <p:nvPr/>
      </p:nvGrpSpPr>
      <p:grpSpPr>
        <a:xfrm>
          <a:off x="0" y="0"/>
          <a:ext cx="0" cy="0"/>
          <a:chOff x="0" y="0"/>
          <a:chExt cx="0" cy="0"/>
        </a:xfrm>
      </p:grpSpPr>
      <p:sp>
        <p:nvSpPr>
          <p:cNvPr id="1461" name="Google Shape;1461;p63">
            <a:extLst>
              <a:ext uri="{FF2B5EF4-FFF2-40B4-BE49-F238E27FC236}">
                <a16:creationId xmlns:a16="http://schemas.microsoft.com/office/drawing/2014/main" id="{C95652E1-6F4C-1F29-19D3-D7EF3CEF2C12}"/>
              </a:ext>
            </a:extLst>
          </p:cNvPr>
          <p:cNvSpPr txBox="1">
            <a:spLocks noGrp="1"/>
          </p:cNvSpPr>
          <p:nvPr>
            <p:ph type="title" idx="5"/>
          </p:nvPr>
        </p:nvSpPr>
        <p:spPr>
          <a:xfrm>
            <a:off x="1943398" y="139130"/>
            <a:ext cx="5495700" cy="967500"/>
          </a:xfrm>
          <a:prstGeom prst="rect">
            <a:avLst/>
          </a:prstGeom>
        </p:spPr>
        <p:txBody>
          <a:bodyPr spcFirstLastPara="1" wrap="square" lIns="36575" tIns="36575" rIns="36575" bIns="36575" anchor="t" anchorCtr="0">
            <a:noAutofit/>
          </a:bodyPr>
          <a:lstStyle/>
          <a:p>
            <a:pPr marL="0" lvl="0" indent="0" algn="ctr" rtl="0">
              <a:spcBef>
                <a:spcPts val="0"/>
              </a:spcBef>
              <a:spcAft>
                <a:spcPts val="0"/>
              </a:spcAft>
              <a:buNone/>
            </a:pPr>
            <a:r>
              <a:rPr lang="en" dirty="0"/>
              <a:t>Ad leng</a:t>
            </a:r>
            <a:r>
              <a:rPr lang="en-US" dirty="0" err="1"/>
              <a:t>th</a:t>
            </a:r>
            <a:r>
              <a:rPr lang="en-US" dirty="0"/>
              <a:t> a factor</a:t>
            </a:r>
            <a:endParaRPr dirty="0"/>
          </a:p>
        </p:txBody>
      </p:sp>
      <p:grpSp>
        <p:nvGrpSpPr>
          <p:cNvPr id="1522" name="Google Shape;1522;p63">
            <a:extLst>
              <a:ext uri="{FF2B5EF4-FFF2-40B4-BE49-F238E27FC236}">
                <a16:creationId xmlns:a16="http://schemas.microsoft.com/office/drawing/2014/main" id="{17671FB6-1799-104E-3574-E48D12E040BF}"/>
              </a:ext>
            </a:extLst>
          </p:cNvPr>
          <p:cNvGrpSpPr/>
          <p:nvPr/>
        </p:nvGrpSpPr>
        <p:grpSpPr>
          <a:xfrm>
            <a:off x="2396068" y="254000"/>
            <a:ext cx="4487332" cy="304801"/>
            <a:chOff x="2618975" y="992381"/>
            <a:chExt cx="3900538" cy="284589"/>
          </a:xfrm>
        </p:grpSpPr>
        <p:sp>
          <p:nvSpPr>
            <p:cNvPr id="1523" name="Google Shape;1523;p63">
              <a:extLst>
                <a:ext uri="{FF2B5EF4-FFF2-40B4-BE49-F238E27FC236}">
                  <a16:creationId xmlns:a16="http://schemas.microsoft.com/office/drawing/2014/main" id="{4B194CF7-385A-3AF4-C353-14C0CA86B9E1}"/>
                </a:ext>
              </a:extLst>
            </p:cNvPr>
            <p:cNvSpPr/>
            <p:nvPr/>
          </p:nvSpPr>
          <p:spPr>
            <a:xfrm>
              <a:off x="2618975" y="992381"/>
              <a:ext cx="298651" cy="284589"/>
            </a:xfrm>
            <a:custGeom>
              <a:avLst/>
              <a:gdLst/>
              <a:ahLst/>
              <a:cxnLst/>
              <a:rect l="l" t="t" r="r" b="b"/>
              <a:pathLst>
                <a:path w="3568" h="3400" extrusionOk="0">
                  <a:moveTo>
                    <a:pt x="1784" y="1"/>
                  </a:moveTo>
                  <a:lnTo>
                    <a:pt x="1238" y="1124"/>
                  </a:lnTo>
                  <a:lnTo>
                    <a:pt x="1" y="1292"/>
                  </a:lnTo>
                  <a:lnTo>
                    <a:pt x="884" y="2162"/>
                  </a:lnTo>
                  <a:lnTo>
                    <a:pt x="675" y="3399"/>
                  </a:lnTo>
                  <a:lnTo>
                    <a:pt x="1784" y="2823"/>
                  </a:lnTo>
                  <a:lnTo>
                    <a:pt x="2880" y="3399"/>
                  </a:lnTo>
                  <a:lnTo>
                    <a:pt x="2880" y="3399"/>
                  </a:lnTo>
                  <a:lnTo>
                    <a:pt x="2671" y="2162"/>
                  </a:lnTo>
                  <a:lnTo>
                    <a:pt x="3567" y="1292"/>
                  </a:lnTo>
                  <a:lnTo>
                    <a:pt x="2334" y="1124"/>
                  </a:lnTo>
                  <a:lnTo>
                    <a:pt x="178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63">
              <a:extLst>
                <a:ext uri="{FF2B5EF4-FFF2-40B4-BE49-F238E27FC236}">
                  <a16:creationId xmlns:a16="http://schemas.microsoft.com/office/drawing/2014/main" id="{E57851E8-10D4-FA57-14B0-DB932358FA74}"/>
                </a:ext>
              </a:extLst>
            </p:cNvPr>
            <p:cNvSpPr/>
            <p:nvPr/>
          </p:nvSpPr>
          <p:spPr>
            <a:xfrm>
              <a:off x="6220863" y="992381"/>
              <a:ext cx="298651" cy="284589"/>
            </a:xfrm>
            <a:custGeom>
              <a:avLst/>
              <a:gdLst/>
              <a:ahLst/>
              <a:cxnLst/>
              <a:rect l="l" t="t" r="r" b="b"/>
              <a:pathLst>
                <a:path w="3568" h="3400" extrusionOk="0">
                  <a:moveTo>
                    <a:pt x="1784" y="1"/>
                  </a:moveTo>
                  <a:lnTo>
                    <a:pt x="1238" y="1124"/>
                  </a:lnTo>
                  <a:lnTo>
                    <a:pt x="1" y="1292"/>
                  </a:lnTo>
                  <a:lnTo>
                    <a:pt x="884" y="2162"/>
                  </a:lnTo>
                  <a:lnTo>
                    <a:pt x="675" y="3399"/>
                  </a:lnTo>
                  <a:lnTo>
                    <a:pt x="1784" y="2823"/>
                  </a:lnTo>
                  <a:lnTo>
                    <a:pt x="2880" y="3399"/>
                  </a:lnTo>
                  <a:lnTo>
                    <a:pt x="2880" y="3399"/>
                  </a:lnTo>
                  <a:lnTo>
                    <a:pt x="2671" y="2162"/>
                  </a:lnTo>
                  <a:lnTo>
                    <a:pt x="3567" y="1292"/>
                  </a:lnTo>
                  <a:lnTo>
                    <a:pt x="2334" y="1124"/>
                  </a:lnTo>
                  <a:lnTo>
                    <a:pt x="178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Picture 1">
            <a:extLst>
              <a:ext uri="{FF2B5EF4-FFF2-40B4-BE49-F238E27FC236}">
                <a16:creationId xmlns:a16="http://schemas.microsoft.com/office/drawing/2014/main" id="{CD2C8413-3544-2322-CFFD-006EF018E8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855" y="1942916"/>
            <a:ext cx="9225855" cy="1892483"/>
          </a:xfrm>
          <a:prstGeom prst="rect">
            <a:avLst/>
          </a:prstGeom>
        </p:spPr>
      </p:pic>
    </p:spTree>
    <p:extLst>
      <p:ext uri="{BB962C8B-B14F-4D97-AF65-F5344CB8AC3E}">
        <p14:creationId xmlns:p14="http://schemas.microsoft.com/office/powerpoint/2010/main" val="24622104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264"/>
        <p:cNvGrpSpPr/>
        <p:nvPr/>
      </p:nvGrpSpPr>
      <p:grpSpPr>
        <a:xfrm>
          <a:off x="0" y="0"/>
          <a:ext cx="0" cy="0"/>
          <a:chOff x="0" y="0"/>
          <a:chExt cx="0" cy="0"/>
        </a:xfrm>
      </p:grpSpPr>
      <p:grpSp>
        <p:nvGrpSpPr>
          <p:cNvPr id="1265" name="Google Shape;1265;p60"/>
          <p:cNvGrpSpPr/>
          <p:nvPr/>
        </p:nvGrpSpPr>
        <p:grpSpPr>
          <a:xfrm>
            <a:off x="195848" y="93974"/>
            <a:ext cx="4514352" cy="5407794"/>
            <a:chOff x="715074" y="631856"/>
            <a:chExt cx="3654002" cy="4511657"/>
          </a:xfrm>
        </p:grpSpPr>
        <p:grpSp>
          <p:nvGrpSpPr>
            <p:cNvPr id="1266" name="Google Shape;1266;p60"/>
            <p:cNvGrpSpPr/>
            <p:nvPr/>
          </p:nvGrpSpPr>
          <p:grpSpPr>
            <a:xfrm rot="-578652" flipH="1">
              <a:off x="2392626" y="696378"/>
              <a:ext cx="831371" cy="724332"/>
              <a:chOff x="3333475" y="1523800"/>
              <a:chExt cx="237475" cy="206900"/>
            </a:xfrm>
          </p:grpSpPr>
          <p:sp>
            <p:nvSpPr>
              <p:cNvPr id="1267" name="Google Shape;1267;p60"/>
              <p:cNvSpPr/>
              <p:nvPr/>
            </p:nvSpPr>
            <p:spPr>
              <a:xfrm>
                <a:off x="3444825" y="1523800"/>
                <a:ext cx="126125" cy="206900"/>
              </a:xfrm>
              <a:custGeom>
                <a:avLst/>
                <a:gdLst/>
                <a:ahLst/>
                <a:cxnLst/>
                <a:rect l="l" t="t" r="r" b="b"/>
                <a:pathLst>
                  <a:path w="5045" h="8276" extrusionOk="0">
                    <a:moveTo>
                      <a:pt x="171" y="0"/>
                    </a:moveTo>
                    <a:cubicBezTo>
                      <a:pt x="146" y="0"/>
                      <a:pt x="121" y="6"/>
                      <a:pt x="98" y="19"/>
                    </a:cubicBezTo>
                    <a:cubicBezTo>
                      <a:pt x="27" y="63"/>
                      <a:pt x="0" y="161"/>
                      <a:pt x="41" y="231"/>
                    </a:cubicBezTo>
                    <a:lnTo>
                      <a:pt x="4720" y="8195"/>
                    </a:lnTo>
                    <a:cubicBezTo>
                      <a:pt x="4746" y="8249"/>
                      <a:pt x="4798" y="8275"/>
                      <a:pt x="4854" y="8275"/>
                    </a:cubicBezTo>
                    <a:cubicBezTo>
                      <a:pt x="4884" y="8275"/>
                      <a:pt x="4916" y="8267"/>
                      <a:pt x="4946" y="8252"/>
                    </a:cubicBezTo>
                    <a:cubicBezTo>
                      <a:pt x="5014" y="8211"/>
                      <a:pt x="5044" y="8110"/>
                      <a:pt x="4987" y="8043"/>
                    </a:cubicBezTo>
                    <a:lnTo>
                      <a:pt x="311" y="76"/>
                    </a:lnTo>
                    <a:cubicBezTo>
                      <a:pt x="281" y="28"/>
                      <a:pt x="226" y="0"/>
                      <a:pt x="1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60"/>
              <p:cNvSpPr/>
              <p:nvPr/>
            </p:nvSpPr>
            <p:spPr>
              <a:xfrm>
                <a:off x="3333475" y="1534450"/>
                <a:ext cx="166825" cy="167600"/>
              </a:xfrm>
              <a:custGeom>
                <a:avLst/>
                <a:gdLst/>
                <a:ahLst/>
                <a:cxnLst/>
                <a:rect l="l" t="t" r="r" b="b"/>
                <a:pathLst>
                  <a:path w="6673" h="6704" extrusionOk="0">
                    <a:moveTo>
                      <a:pt x="4792" y="1"/>
                    </a:moveTo>
                    <a:cubicBezTo>
                      <a:pt x="3905" y="1953"/>
                      <a:pt x="2489" y="2995"/>
                      <a:pt x="1309" y="4468"/>
                    </a:cubicBezTo>
                    <a:cubicBezTo>
                      <a:pt x="1252" y="4539"/>
                      <a:pt x="1194" y="4610"/>
                      <a:pt x="1140" y="4694"/>
                    </a:cubicBezTo>
                    <a:cubicBezTo>
                      <a:pt x="928" y="4960"/>
                      <a:pt x="746" y="5240"/>
                      <a:pt x="564" y="5537"/>
                    </a:cubicBezTo>
                    <a:cubicBezTo>
                      <a:pt x="506" y="5621"/>
                      <a:pt x="466" y="5719"/>
                      <a:pt x="409" y="5803"/>
                    </a:cubicBezTo>
                    <a:cubicBezTo>
                      <a:pt x="267" y="6083"/>
                      <a:pt x="129" y="6380"/>
                      <a:pt x="1" y="6703"/>
                    </a:cubicBezTo>
                    <a:cubicBezTo>
                      <a:pt x="1784" y="4792"/>
                      <a:pt x="4778" y="4947"/>
                      <a:pt x="6673" y="3234"/>
                    </a:cubicBezTo>
                    <a:cubicBezTo>
                      <a:pt x="6575" y="3079"/>
                      <a:pt x="6477" y="2910"/>
                      <a:pt x="6393" y="2755"/>
                    </a:cubicBezTo>
                    <a:cubicBezTo>
                      <a:pt x="6366" y="2712"/>
                      <a:pt x="6349" y="2685"/>
                      <a:pt x="6322" y="2644"/>
                    </a:cubicBezTo>
                    <a:cubicBezTo>
                      <a:pt x="6251" y="2516"/>
                      <a:pt x="6181" y="2391"/>
                      <a:pt x="6113" y="2263"/>
                    </a:cubicBezTo>
                    <a:cubicBezTo>
                      <a:pt x="6083" y="2223"/>
                      <a:pt x="6069" y="2192"/>
                      <a:pt x="6042" y="2152"/>
                    </a:cubicBezTo>
                    <a:cubicBezTo>
                      <a:pt x="5634" y="1434"/>
                      <a:pt x="5213" y="719"/>
                      <a:pt x="47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60"/>
              <p:cNvSpPr/>
              <p:nvPr/>
            </p:nvSpPr>
            <p:spPr>
              <a:xfrm>
                <a:off x="3343675" y="1600550"/>
                <a:ext cx="149625" cy="79000"/>
              </a:xfrm>
              <a:custGeom>
                <a:avLst/>
                <a:gdLst/>
                <a:ahLst/>
                <a:cxnLst/>
                <a:rect l="l" t="t" r="r" b="b"/>
                <a:pathLst>
                  <a:path w="5985" h="3160" extrusionOk="0">
                    <a:moveTo>
                      <a:pt x="5914" y="0"/>
                    </a:moveTo>
                    <a:cubicBezTo>
                      <a:pt x="4313" y="1517"/>
                      <a:pt x="1912" y="1655"/>
                      <a:pt x="156" y="2893"/>
                    </a:cubicBezTo>
                    <a:cubicBezTo>
                      <a:pt x="98" y="2977"/>
                      <a:pt x="58" y="3075"/>
                      <a:pt x="1" y="3159"/>
                    </a:cubicBezTo>
                    <a:cubicBezTo>
                      <a:pt x="1784" y="1770"/>
                      <a:pt x="4313" y="1686"/>
                      <a:pt x="5985" y="111"/>
                    </a:cubicBezTo>
                    <a:cubicBezTo>
                      <a:pt x="5958" y="68"/>
                      <a:pt x="5941" y="41"/>
                      <a:pt x="59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60"/>
              <p:cNvSpPr/>
              <p:nvPr/>
            </p:nvSpPr>
            <p:spPr>
              <a:xfrm>
                <a:off x="3361975" y="1588225"/>
                <a:ext cx="124350" cy="63575"/>
              </a:xfrm>
              <a:custGeom>
                <a:avLst/>
                <a:gdLst/>
                <a:ahLst/>
                <a:cxnLst/>
                <a:rect l="l" t="t" r="r" b="b"/>
                <a:pathLst>
                  <a:path w="4974" h="2543" extrusionOk="0">
                    <a:moveTo>
                      <a:pt x="4902" y="1"/>
                    </a:moveTo>
                    <a:cubicBezTo>
                      <a:pt x="3594" y="1235"/>
                      <a:pt x="1753" y="1558"/>
                      <a:pt x="169" y="2317"/>
                    </a:cubicBezTo>
                    <a:cubicBezTo>
                      <a:pt x="112" y="2388"/>
                      <a:pt x="54" y="2459"/>
                      <a:pt x="0" y="2543"/>
                    </a:cubicBezTo>
                    <a:cubicBezTo>
                      <a:pt x="1642" y="1700"/>
                      <a:pt x="3594" y="1403"/>
                      <a:pt x="4973" y="112"/>
                    </a:cubicBezTo>
                    <a:cubicBezTo>
                      <a:pt x="4943" y="72"/>
                      <a:pt x="4929" y="41"/>
                      <a:pt x="49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1" name="Google Shape;1271;p60"/>
            <p:cNvGrpSpPr/>
            <p:nvPr/>
          </p:nvGrpSpPr>
          <p:grpSpPr>
            <a:xfrm rot="578652">
              <a:off x="1860226" y="696378"/>
              <a:ext cx="831371" cy="724332"/>
              <a:chOff x="3333475" y="1523800"/>
              <a:chExt cx="237475" cy="206900"/>
            </a:xfrm>
          </p:grpSpPr>
          <p:sp>
            <p:nvSpPr>
              <p:cNvPr id="1272" name="Google Shape;1272;p60"/>
              <p:cNvSpPr/>
              <p:nvPr/>
            </p:nvSpPr>
            <p:spPr>
              <a:xfrm>
                <a:off x="3444825" y="1523800"/>
                <a:ext cx="126125" cy="206900"/>
              </a:xfrm>
              <a:custGeom>
                <a:avLst/>
                <a:gdLst/>
                <a:ahLst/>
                <a:cxnLst/>
                <a:rect l="l" t="t" r="r" b="b"/>
                <a:pathLst>
                  <a:path w="5045" h="8276" extrusionOk="0">
                    <a:moveTo>
                      <a:pt x="171" y="0"/>
                    </a:moveTo>
                    <a:cubicBezTo>
                      <a:pt x="146" y="0"/>
                      <a:pt x="121" y="6"/>
                      <a:pt x="98" y="19"/>
                    </a:cubicBezTo>
                    <a:cubicBezTo>
                      <a:pt x="27" y="63"/>
                      <a:pt x="0" y="161"/>
                      <a:pt x="41" y="231"/>
                    </a:cubicBezTo>
                    <a:lnTo>
                      <a:pt x="4720" y="8195"/>
                    </a:lnTo>
                    <a:cubicBezTo>
                      <a:pt x="4746" y="8249"/>
                      <a:pt x="4798" y="8275"/>
                      <a:pt x="4854" y="8275"/>
                    </a:cubicBezTo>
                    <a:cubicBezTo>
                      <a:pt x="4884" y="8275"/>
                      <a:pt x="4916" y="8267"/>
                      <a:pt x="4946" y="8252"/>
                    </a:cubicBezTo>
                    <a:cubicBezTo>
                      <a:pt x="5014" y="8211"/>
                      <a:pt x="5044" y="8110"/>
                      <a:pt x="4987" y="8043"/>
                    </a:cubicBezTo>
                    <a:lnTo>
                      <a:pt x="311" y="76"/>
                    </a:lnTo>
                    <a:cubicBezTo>
                      <a:pt x="281" y="28"/>
                      <a:pt x="226" y="0"/>
                      <a:pt x="1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60"/>
              <p:cNvSpPr/>
              <p:nvPr/>
            </p:nvSpPr>
            <p:spPr>
              <a:xfrm>
                <a:off x="3333475" y="1534450"/>
                <a:ext cx="166825" cy="167600"/>
              </a:xfrm>
              <a:custGeom>
                <a:avLst/>
                <a:gdLst/>
                <a:ahLst/>
                <a:cxnLst/>
                <a:rect l="l" t="t" r="r" b="b"/>
                <a:pathLst>
                  <a:path w="6673" h="6704" extrusionOk="0">
                    <a:moveTo>
                      <a:pt x="4792" y="1"/>
                    </a:moveTo>
                    <a:cubicBezTo>
                      <a:pt x="3905" y="1953"/>
                      <a:pt x="2489" y="2995"/>
                      <a:pt x="1309" y="4468"/>
                    </a:cubicBezTo>
                    <a:cubicBezTo>
                      <a:pt x="1252" y="4539"/>
                      <a:pt x="1194" y="4610"/>
                      <a:pt x="1140" y="4694"/>
                    </a:cubicBezTo>
                    <a:cubicBezTo>
                      <a:pt x="928" y="4960"/>
                      <a:pt x="746" y="5240"/>
                      <a:pt x="564" y="5537"/>
                    </a:cubicBezTo>
                    <a:cubicBezTo>
                      <a:pt x="506" y="5621"/>
                      <a:pt x="466" y="5719"/>
                      <a:pt x="409" y="5803"/>
                    </a:cubicBezTo>
                    <a:cubicBezTo>
                      <a:pt x="267" y="6083"/>
                      <a:pt x="129" y="6380"/>
                      <a:pt x="1" y="6703"/>
                    </a:cubicBezTo>
                    <a:cubicBezTo>
                      <a:pt x="1784" y="4792"/>
                      <a:pt x="4778" y="4947"/>
                      <a:pt x="6673" y="3234"/>
                    </a:cubicBezTo>
                    <a:cubicBezTo>
                      <a:pt x="6575" y="3079"/>
                      <a:pt x="6477" y="2910"/>
                      <a:pt x="6393" y="2755"/>
                    </a:cubicBezTo>
                    <a:cubicBezTo>
                      <a:pt x="6366" y="2712"/>
                      <a:pt x="6349" y="2685"/>
                      <a:pt x="6322" y="2644"/>
                    </a:cubicBezTo>
                    <a:cubicBezTo>
                      <a:pt x="6251" y="2516"/>
                      <a:pt x="6181" y="2391"/>
                      <a:pt x="6113" y="2263"/>
                    </a:cubicBezTo>
                    <a:cubicBezTo>
                      <a:pt x="6083" y="2223"/>
                      <a:pt x="6069" y="2192"/>
                      <a:pt x="6042" y="2152"/>
                    </a:cubicBezTo>
                    <a:cubicBezTo>
                      <a:pt x="5634" y="1434"/>
                      <a:pt x="5213" y="719"/>
                      <a:pt x="47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60"/>
              <p:cNvSpPr/>
              <p:nvPr/>
            </p:nvSpPr>
            <p:spPr>
              <a:xfrm>
                <a:off x="3343675" y="1600550"/>
                <a:ext cx="149625" cy="79000"/>
              </a:xfrm>
              <a:custGeom>
                <a:avLst/>
                <a:gdLst/>
                <a:ahLst/>
                <a:cxnLst/>
                <a:rect l="l" t="t" r="r" b="b"/>
                <a:pathLst>
                  <a:path w="5985" h="3160" extrusionOk="0">
                    <a:moveTo>
                      <a:pt x="5914" y="0"/>
                    </a:moveTo>
                    <a:cubicBezTo>
                      <a:pt x="4313" y="1517"/>
                      <a:pt x="1912" y="1655"/>
                      <a:pt x="156" y="2893"/>
                    </a:cubicBezTo>
                    <a:cubicBezTo>
                      <a:pt x="98" y="2977"/>
                      <a:pt x="58" y="3075"/>
                      <a:pt x="1" y="3159"/>
                    </a:cubicBezTo>
                    <a:cubicBezTo>
                      <a:pt x="1784" y="1770"/>
                      <a:pt x="4313" y="1686"/>
                      <a:pt x="5985" y="111"/>
                    </a:cubicBezTo>
                    <a:cubicBezTo>
                      <a:pt x="5958" y="68"/>
                      <a:pt x="5941" y="41"/>
                      <a:pt x="59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60"/>
              <p:cNvSpPr/>
              <p:nvPr/>
            </p:nvSpPr>
            <p:spPr>
              <a:xfrm>
                <a:off x="3361975" y="1588225"/>
                <a:ext cx="124350" cy="63575"/>
              </a:xfrm>
              <a:custGeom>
                <a:avLst/>
                <a:gdLst/>
                <a:ahLst/>
                <a:cxnLst/>
                <a:rect l="l" t="t" r="r" b="b"/>
                <a:pathLst>
                  <a:path w="4974" h="2543" extrusionOk="0">
                    <a:moveTo>
                      <a:pt x="4902" y="1"/>
                    </a:moveTo>
                    <a:cubicBezTo>
                      <a:pt x="3594" y="1235"/>
                      <a:pt x="1753" y="1558"/>
                      <a:pt x="169" y="2317"/>
                    </a:cubicBezTo>
                    <a:cubicBezTo>
                      <a:pt x="112" y="2388"/>
                      <a:pt x="54" y="2459"/>
                      <a:pt x="0" y="2543"/>
                    </a:cubicBezTo>
                    <a:cubicBezTo>
                      <a:pt x="1642" y="1700"/>
                      <a:pt x="3594" y="1403"/>
                      <a:pt x="4973" y="112"/>
                    </a:cubicBezTo>
                    <a:cubicBezTo>
                      <a:pt x="4943" y="72"/>
                      <a:pt x="4929" y="41"/>
                      <a:pt x="49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6" name="Google Shape;1276;p60"/>
            <p:cNvGrpSpPr/>
            <p:nvPr/>
          </p:nvGrpSpPr>
          <p:grpSpPr>
            <a:xfrm>
              <a:off x="715074" y="1389863"/>
              <a:ext cx="3654002" cy="3753650"/>
              <a:chOff x="4388750" y="1657738"/>
              <a:chExt cx="3942600" cy="4050119"/>
            </a:xfrm>
          </p:grpSpPr>
          <p:sp>
            <p:nvSpPr>
              <p:cNvPr id="1277" name="Google Shape;1277;p60"/>
              <p:cNvSpPr/>
              <p:nvPr/>
            </p:nvSpPr>
            <p:spPr>
              <a:xfrm>
                <a:off x="4388750" y="1657738"/>
                <a:ext cx="3942600" cy="2436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78" name="Google Shape;1278;p60"/>
              <p:cNvGrpSpPr/>
              <p:nvPr/>
            </p:nvGrpSpPr>
            <p:grpSpPr>
              <a:xfrm>
                <a:off x="5381090" y="4075850"/>
                <a:ext cx="2035820" cy="1632007"/>
                <a:chOff x="5381090" y="4075850"/>
                <a:chExt cx="2035820" cy="1632007"/>
              </a:xfrm>
            </p:grpSpPr>
            <p:sp>
              <p:nvSpPr>
                <p:cNvPr id="1279" name="Google Shape;1279;p60"/>
                <p:cNvSpPr/>
                <p:nvPr/>
              </p:nvSpPr>
              <p:spPr>
                <a:xfrm>
                  <a:off x="5381090" y="4075857"/>
                  <a:ext cx="237600" cy="1632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60"/>
                <p:cNvSpPr/>
                <p:nvPr/>
              </p:nvSpPr>
              <p:spPr>
                <a:xfrm>
                  <a:off x="5381100" y="4075850"/>
                  <a:ext cx="237600" cy="165300"/>
                </a:xfrm>
                <a:prstGeom prst="rect">
                  <a:avLst/>
                </a:prstGeom>
                <a:solidFill>
                  <a:srgbClr val="000000">
                    <a:alpha val="16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60"/>
                <p:cNvSpPr/>
                <p:nvPr/>
              </p:nvSpPr>
              <p:spPr>
                <a:xfrm>
                  <a:off x="7179310" y="4075857"/>
                  <a:ext cx="237600" cy="1632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60"/>
                <p:cNvSpPr/>
                <p:nvPr/>
              </p:nvSpPr>
              <p:spPr>
                <a:xfrm>
                  <a:off x="7179300" y="4075850"/>
                  <a:ext cx="237600" cy="165300"/>
                </a:xfrm>
                <a:prstGeom prst="rect">
                  <a:avLst/>
                </a:prstGeom>
                <a:solidFill>
                  <a:srgbClr val="000000">
                    <a:alpha val="16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3" name="Google Shape;1283;p60"/>
              <p:cNvGrpSpPr/>
              <p:nvPr/>
            </p:nvGrpSpPr>
            <p:grpSpPr>
              <a:xfrm>
                <a:off x="4431774" y="1723600"/>
                <a:ext cx="3855975" cy="2295300"/>
                <a:chOff x="4431774" y="1723600"/>
                <a:chExt cx="3855975" cy="2295300"/>
              </a:xfrm>
            </p:grpSpPr>
            <p:grpSp>
              <p:nvGrpSpPr>
                <p:cNvPr id="1284" name="Google Shape;1284;p60"/>
                <p:cNvGrpSpPr/>
                <p:nvPr/>
              </p:nvGrpSpPr>
              <p:grpSpPr>
                <a:xfrm>
                  <a:off x="4580225" y="1723600"/>
                  <a:ext cx="3559648" cy="69600"/>
                  <a:chOff x="4580225" y="1723600"/>
                  <a:chExt cx="3559648" cy="69600"/>
                </a:xfrm>
              </p:grpSpPr>
              <p:sp>
                <p:nvSpPr>
                  <p:cNvPr id="1285" name="Google Shape;1285;p60"/>
                  <p:cNvSpPr/>
                  <p:nvPr/>
                </p:nvSpPr>
                <p:spPr>
                  <a:xfrm>
                    <a:off x="4580225" y="1723600"/>
                    <a:ext cx="69600" cy="69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60"/>
                  <p:cNvSpPr/>
                  <p:nvPr/>
                </p:nvSpPr>
                <p:spPr>
                  <a:xfrm>
                    <a:off x="4774115" y="1723600"/>
                    <a:ext cx="69600" cy="69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60"/>
                  <p:cNvSpPr/>
                  <p:nvPr/>
                </p:nvSpPr>
                <p:spPr>
                  <a:xfrm>
                    <a:off x="4968005" y="1723600"/>
                    <a:ext cx="69600" cy="69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60"/>
                  <p:cNvSpPr/>
                  <p:nvPr/>
                </p:nvSpPr>
                <p:spPr>
                  <a:xfrm>
                    <a:off x="5161896" y="1723600"/>
                    <a:ext cx="69600" cy="69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60"/>
                  <p:cNvSpPr/>
                  <p:nvPr/>
                </p:nvSpPr>
                <p:spPr>
                  <a:xfrm>
                    <a:off x="5355786" y="1723600"/>
                    <a:ext cx="69600" cy="69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60"/>
                  <p:cNvSpPr/>
                  <p:nvPr/>
                </p:nvSpPr>
                <p:spPr>
                  <a:xfrm>
                    <a:off x="5549676" y="1723600"/>
                    <a:ext cx="69600" cy="69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60"/>
                  <p:cNvSpPr/>
                  <p:nvPr/>
                </p:nvSpPr>
                <p:spPr>
                  <a:xfrm>
                    <a:off x="5743566" y="1723600"/>
                    <a:ext cx="69600" cy="69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60"/>
                  <p:cNvSpPr/>
                  <p:nvPr/>
                </p:nvSpPr>
                <p:spPr>
                  <a:xfrm>
                    <a:off x="5937456" y="1723600"/>
                    <a:ext cx="69600" cy="69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60"/>
                  <p:cNvSpPr/>
                  <p:nvPr/>
                </p:nvSpPr>
                <p:spPr>
                  <a:xfrm>
                    <a:off x="6131347" y="1723600"/>
                    <a:ext cx="69600" cy="69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60"/>
                  <p:cNvSpPr/>
                  <p:nvPr/>
                </p:nvSpPr>
                <p:spPr>
                  <a:xfrm>
                    <a:off x="6325237" y="1723600"/>
                    <a:ext cx="69600" cy="69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60"/>
                  <p:cNvSpPr/>
                  <p:nvPr/>
                </p:nvSpPr>
                <p:spPr>
                  <a:xfrm>
                    <a:off x="6519127" y="1723600"/>
                    <a:ext cx="69600" cy="69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60"/>
                  <p:cNvSpPr/>
                  <p:nvPr/>
                </p:nvSpPr>
                <p:spPr>
                  <a:xfrm>
                    <a:off x="6713017" y="1723600"/>
                    <a:ext cx="69600" cy="69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60"/>
                  <p:cNvSpPr/>
                  <p:nvPr/>
                </p:nvSpPr>
                <p:spPr>
                  <a:xfrm>
                    <a:off x="6906907" y="1723600"/>
                    <a:ext cx="69600" cy="69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60"/>
                  <p:cNvSpPr/>
                  <p:nvPr/>
                </p:nvSpPr>
                <p:spPr>
                  <a:xfrm>
                    <a:off x="7100798" y="1723600"/>
                    <a:ext cx="69600" cy="69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60"/>
                  <p:cNvSpPr/>
                  <p:nvPr/>
                </p:nvSpPr>
                <p:spPr>
                  <a:xfrm>
                    <a:off x="7294702" y="1723600"/>
                    <a:ext cx="69600" cy="69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60"/>
                  <p:cNvSpPr/>
                  <p:nvPr/>
                </p:nvSpPr>
                <p:spPr>
                  <a:xfrm>
                    <a:off x="7488592" y="1723600"/>
                    <a:ext cx="69600" cy="69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60"/>
                  <p:cNvSpPr/>
                  <p:nvPr/>
                </p:nvSpPr>
                <p:spPr>
                  <a:xfrm>
                    <a:off x="7682482" y="1723600"/>
                    <a:ext cx="69600" cy="69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60"/>
                  <p:cNvSpPr/>
                  <p:nvPr/>
                </p:nvSpPr>
                <p:spPr>
                  <a:xfrm>
                    <a:off x="7876373" y="1723600"/>
                    <a:ext cx="69600" cy="69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60"/>
                  <p:cNvSpPr/>
                  <p:nvPr/>
                </p:nvSpPr>
                <p:spPr>
                  <a:xfrm>
                    <a:off x="8070273" y="1723600"/>
                    <a:ext cx="69600" cy="69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4" name="Google Shape;1304;p60"/>
                <p:cNvGrpSpPr/>
                <p:nvPr/>
              </p:nvGrpSpPr>
              <p:grpSpPr>
                <a:xfrm>
                  <a:off x="8218149" y="1774558"/>
                  <a:ext cx="69600" cy="2202416"/>
                  <a:chOff x="8218149" y="1774558"/>
                  <a:chExt cx="69600" cy="2202416"/>
                </a:xfrm>
              </p:grpSpPr>
              <p:sp>
                <p:nvSpPr>
                  <p:cNvPr id="1305" name="Google Shape;1305;p60"/>
                  <p:cNvSpPr/>
                  <p:nvPr/>
                </p:nvSpPr>
                <p:spPr>
                  <a:xfrm rot="5400000">
                    <a:off x="8218149" y="1774558"/>
                    <a:ext cx="69600" cy="69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60"/>
                  <p:cNvSpPr/>
                  <p:nvPr/>
                </p:nvSpPr>
                <p:spPr>
                  <a:xfrm rot="5400000">
                    <a:off x="8218149" y="1968448"/>
                    <a:ext cx="69600" cy="69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60"/>
                  <p:cNvSpPr/>
                  <p:nvPr/>
                </p:nvSpPr>
                <p:spPr>
                  <a:xfrm rot="5400000">
                    <a:off x="8218149" y="2162338"/>
                    <a:ext cx="69600" cy="69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60"/>
                  <p:cNvSpPr/>
                  <p:nvPr/>
                </p:nvSpPr>
                <p:spPr>
                  <a:xfrm rot="5400000">
                    <a:off x="8218149" y="2356228"/>
                    <a:ext cx="69600" cy="69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60"/>
                  <p:cNvSpPr/>
                  <p:nvPr/>
                </p:nvSpPr>
                <p:spPr>
                  <a:xfrm rot="5400000">
                    <a:off x="8218149" y="2550118"/>
                    <a:ext cx="69600" cy="69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60"/>
                  <p:cNvSpPr/>
                  <p:nvPr/>
                </p:nvSpPr>
                <p:spPr>
                  <a:xfrm rot="5400000">
                    <a:off x="8218149" y="2744009"/>
                    <a:ext cx="69600" cy="69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60"/>
                  <p:cNvSpPr/>
                  <p:nvPr/>
                </p:nvSpPr>
                <p:spPr>
                  <a:xfrm rot="5400000">
                    <a:off x="8218149" y="2937899"/>
                    <a:ext cx="69600" cy="69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60"/>
                  <p:cNvSpPr/>
                  <p:nvPr/>
                </p:nvSpPr>
                <p:spPr>
                  <a:xfrm rot="5400000">
                    <a:off x="8218149" y="3131803"/>
                    <a:ext cx="69600" cy="69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60"/>
                  <p:cNvSpPr/>
                  <p:nvPr/>
                </p:nvSpPr>
                <p:spPr>
                  <a:xfrm rot="5400000">
                    <a:off x="8218149" y="3325693"/>
                    <a:ext cx="69600" cy="69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60"/>
                  <p:cNvSpPr/>
                  <p:nvPr/>
                </p:nvSpPr>
                <p:spPr>
                  <a:xfrm rot="5400000">
                    <a:off x="8218149" y="3519584"/>
                    <a:ext cx="69600" cy="69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60"/>
                  <p:cNvSpPr/>
                  <p:nvPr/>
                </p:nvSpPr>
                <p:spPr>
                  <a:xfrm rot="5400000">
                    <a:off x="8218149" y="3713474"/>
                    <a:ext cx="69600" cy="69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60"/>
                  <p:cNvSpPr/>
                  <p:nvPr/>
                </p:nvSpPr>
                <p:spPr>
                  <a:xfrm rot="5400000">
                    <a:off x="8218149" y="3907374"/>
                    <a:ext cx="69600" cy="69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7" name="Google Shape;1317;p60"/>
                <p:cNvGrpSpPr/>
                <p:nvPr/>
              </p:nvGrpSpPr>
              <p:grpSpPr>
                <a:xfrm>
                  <a:off x="4431774" y="1774558"/>
                  <a:ext cx="69600" cy="2202416"/>
                  <a:chOff x="8218149" y="1774558"/>
                  <a:chExt cx="69600" cy="2202416"/>
                </a:xfrm>
              </p:grpSpPr>
              <p:sp>
                <p:nvSpPr>
                  <p:cNvPr id="1318" name="Google Shape;1318;p60"/>
                  <p:cNvSpPr/>
                  <p:nvPr/>
                </p:nvSpPr>
                <p:spPr>
                  <a:xfrm rot="5400000">
                    <a:off x="8218149" y="1774558"/>
                    <a:ext cx="69600" cy="69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60"/>
                  <p:cNvSpPr/>
                  <p:nvPr/>
                </p:nvSpPr>
                <p:spPr>
                  <a:xfrm rot="5400000">
                    <a:off x="8218149" y="1968448"/>
                    <a:ext cx="69600" cy="69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60"/>
                  <p:cNvSpPr/>
                  <p:nvPr/>
                </p:nvSpPr>
                <p:spPr>
                  <a:xfrm rot="5400000">
                    <a:off x="8218149" y="2162338"/>
                    <a:ext cx="69600" cy="69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60"/>
                  <p:cNvSpPr/>
                  <p:nvPr/>
                </p:nvSpPr>
                <p:spPr>
                  <a:xfrm rot="5400000">
                    <a:off x="8218149" y="2356228"/>
                    <a:ext cx="69600" cy="69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60"/>
                  <p:cNvSpPr/>
                  <p:nvPr/>
                </p:nvSpPr>
                <p:spPr>
                  <a:xfrm rot="5400000">
                    <a:off x="8218149" y="2550118"/>
                    <a:ext cx="69600" cy="69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60"/>
                  <p:cNvSpPr/>
                  <p:nvPr/>
                </p:nvSpPr>
                <p:spPr>
                  <a:xfrm rot="5400000">
                    <a:off x="8218149" y="2744009"/>
                    <a:ext cx="69600" cy="69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60"/>
                  <p:cNvSpPr/>
                  <p:nvPr/>
                </p:nvSpPr>
                <p:spPr>
                  <a:xfrm rot="5400000">
                    <a:off x="8218149" y="2937899"/>
                    <a:ext cx="69600" cy="69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60"/>
                  <p:cNvSpPr/>
                  <p:nvPr/>
                </p:nvSpPr>
                <p:spPr>
                  <a:xfrm rot="5400000">
                    <a:off x="8218149" y="3131803"/>
                    <a:ext cx="69600" cy="69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60"/>
                  <p:cNvSpPr/>
                  <p:nvPr/>
                </p:nvSpPr>
                <p:spPr>
                  <a:xfrm rot="5400000">
                    <a:off x="8218149" y="3325693"/>
                    <a:ext cx="69600" cy="69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60"/>
                  <p:cNvSpPr/>
                  <p:nvPr/>
                </p:nvSpPr>
                <p:spPr>
                  <a:xfrm rot="5400000">
                    <a:off x="8218149" y="3519584"/>
                    <a:ext cx="69600" cy="69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60"/>
                  <p:cNvSpPr/>
                  <p:nvPr/>
                </p:nvSpPr>
                <p:spPr>
                  <a:xfrm rot="5400000">
                    <a:off x="8218149" y="3713474"/>
                    <a:ext cx="69600" cy="69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60"/>
                  <p:cNvSpPr/>
                  <p:nvPr/>
                </p:nvSpPr>
                <p:spPr>
                  <a:xfrm rot="5400000">
                    <a:off x="8218149" y="3907374"/>
                    <a:ext cx="69600" cy="69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0" name="Google Shape;1330;p60"/>
                <p:cNvGrpSpPr/>
                <p:nvPr/>
              </p:nvGrpSpPr>
              <p:grpSpPr>
                <a:xfrm>
                  <a:off x="4580225" y="3949300"/>
                  <a:ext cx="3559648" cy="69600"/>
                  <a:chOff x="4580225" y="1728650"/>
                  <a:chExt cx="3559648" cy="69600"/>
                </a:xfrm>
              </p:grpSpPr>
              <p:sp>
                <p:nvSpPr>
                  <p:cNvPr id="1331" name="Google Shape;1331;p60"/>
                  <p:cNvSpPr/>
                  <p:nvPr/>
                </p:nvSpPr>
                <p:spPr>
                  <a:xfrm>
                    <a:off x="4580225" y="1728650"/>
                    <a:ext cx="69600" cy="69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60"/>
                  <p:cNvSpPr/>
                  <p:nvPr/>
                </p:nvSpPr>
                <p:spPr>
                  <a:xfrm>
                    <a:off x="4774115" y="1728650"/>
                    <a:ext cx="69600" cy="69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60"/>
                  <p:cNvSpPr/>
                  <p:nvPr/>
                </p:nvSpPr>
                <p:spPr>
                  <a:xfrm>
                    <a:off x="4968005" y="1728650"/>
                    <a:ext cx="69600" cy="69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60"/>
                  <p:cNvSpPr/>
                  <p:nvPr/>
                </p:nvSpPr>
                <p:spPr>
                  <a:xfrm>
                    <a:off x="5161896" y="1728650"/>
                    <a:ext cx="69600" cy="69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60"/>
                  <p:cNvSpPr/>
                  <p:nvPr/>
                </p:nvSpPr>
                <p:spPr>
                  <a:xfrm>
                    <a:off x="5355786" y="1728650"/>
                    <a:ext cx="69600" cy="69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60"/>
                  <p:cNvSpPr/>
                  <p:nvPr/>
                </p:nvSpPr>
                <p:spPr>
                  <a:xfrm>
                    <a:off x="5549676" y="1728650"/>
                    <a:ext cx="69600" cy="69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60"/>
                  <p:cNvSpPr/>
                  <p:nvPr/>
                </p:nvSpPr>
                <p:spPr>
                  <a:xfrm>
                    <a:off x="5743566" y="1728650"/>
                    <a:ext cx="69600" cy="69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60"/>
                  <p:cNvSpPr/>
                  <p:nvPr/>
                </p:nvSpPr>
                <p:spPr>
                  <a:xfrm>
                    <a:off x="5937456" y="1728650"/>
                    <a:ext cx="69600" cy="69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60"/>
                  <p:cNvSpPr/>
                  <p:nvPr/>
                </p:nvSpPr>
                <p:spPr>
                  <a:xfrm>
                    <a:off x="6131347" y="1728650"/>
                    <a:ext cx="69600" cy="69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60"/>
                  <p:cNvSpPr/>
                  <p:nvPr/>
                </p:nvSpPr>
                <p:spPr>
                  <a:xfrm>
                    <a:off x="6325237" y="1728650"/>
                    <a:ext cx="69600" cy="69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60"/>
                  <p:cNvSpPr/>
                  <p:nvPr/>
                </p:nvSpPr>
                <p:spPr>
                  <a:xfrm>
                    <a:off x="6519127" y="1728650"/>
                    <a:ext cx="69600" cy="69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60"/>
                  <p:cNvSpPr/>
                  <p:nvPr/>
                </p:nvSpPr>
                <p:spPr>
                  <a:xfrm>
                    <a:off x="6713017" y="1728650"/>
                    <a:ext cx="69600" cy="69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60"/>
                  <p:cNvSpPr/>
                  <p:nvPr/>
                </p:nvSpPr>
                <p:spPr>
                  <a:xfrm>
                    <a:off x="6906907" y="1728650"/>
                    <a:ext cx="69600" cy="69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60"/>
                  <p:cNvSpPr/>
                  <p:nvPr/>
                </p:nvSpPr>
                <p:spPr>
                  <a:xfrm>
                    <a:off x="7100798" y="1728650"/>
                    <a:ext cx="69600" cy="69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60"/>
                  <p:cNvSpPr/>
                  <p:nvPr/>
                </p:nvSpPr>
                <p:spPr>
                  <a:xfrm>
                    <a:off x="7294702" y="1728650"/>
                    <a:ext cx="69600" cy="69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60"/>
                  <p:cNvSpPr/>
                  <p:nvPr/>
                </p:nvSpPr>
                <p:spPr>
                  <a:xfrm>
                    <a:off x="7488592" y="1728650"/>
                    <a:ext cx="69600" cy="69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60"/>
                  <p:cNvSpPr/>
                  <p:nvPr/>
                </p:nvSpPr>
                <p:spPr>
                  <a:xfrm>
                    <a:off x="7682482" y="1728650"/>
                    <a:ext cx="69600" cy="69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60"/>
                  <p:cNvSpPr/>
                  <p:nvPr/>
                </p:nvSpPr>
                <p:spPr>
                  <a:xfrm>
                    <a:off x="7876373" y="1728650"/>
                    <a:ext cx="69600" cy="69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60"/>
                  <p:cNvSpPr/>
                  <p:nvPr/>
                </p:nvSpPr>
                <p:spPr>
                  <a:xfrm>
                    <a:off x="8070273" y="1728650"/>
                    <a:ext cx="69600" cy="69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1350" name="Google Shape;1350;p60"/>
          <p:cNvSpPr txBox="1">
            <a:spLocks noGrp="1"/>
          </p:cNvSpPr>
          <p:nvPr>
            <p:ph type="title"/>
          </p:nvPr>
        </p:nvSpPr>
        <p:spPr>
          <a:xfrm>
            <a:off x="5101225" y="-31325"/>
            <a:ext cx="3495900" cy="1012200"/>
          </a:xfrm>
          <a:prstGeom prst="rect">
            <a:avLst/>
          </a:prstGeom>
        </p:spPr>
        <p:txBody>
          <a:bodyPr spcFirstLastPara="1" wrap="square" lIns="36575" tIns="36575" rIns="36575" bIns="36575" anchor="t" anchorCtr="0">
            <a:noAutofit/>
          </a:bodyPr>
          <a:lstStyle/>
          <a:p>
            <a:pPr marL="0" lvl="0" indent="0" algn="ctr" rtl="0">
              <a:spcBef>
                <a:spcPts val="0"/>
              </a:spcBef>
              <a:spcAft>
                <a:spcPts val="0"/>
              </a:spcAft>
              <a:buNone/>
            </a:pPr>
            <a:r>
              <a:rPr lang="en" dirty="0"/>
              <a:t>ROI and Stock Market</a:t>
            </a:r>
            <a:endParaRPr dirty="0"/>
          </a:p>
        </p:txBody>
      </p:sp>
      <p:sp>
        <p:nvSpPr>
          <p:cNvPr id="1351" name="Google Shape;1351;p60"/>
          <p:cNvSpPr txBox="1">
            <a:spLocks noGrp="1"/>
          </p:cNvSpPr>
          <p:nvPr>
            <p:ph type="subTitle" idx="1"/>
          </p:nvPr>
        </p:nvSpPr>
        <p:spPr>
          <a:xfrm>
            <a:off x="4893154" y="1049568"/>
            <a:ext cx="3907752" cy="2912832"/>
          </a:xfrm>
          <a:prstGeom prst="rect">
            <a:avLst/>
          </a:prstGeom>
        </p:spPr>
        <p:txBody>
          <a:bodyPr spcFirstLastPara="1" wrap="square" lIns="36575" tIns="36575" rIns="36575" bIns="36575" anchor="t" anchorCtr="0">
            <a:noAutofit/>
          </a:bodyPr>
          <a:lstStyle/>
          <a:p>
            <a:pPr>
              <a:buFont typeface="Arial" panose="020B0604020202020204" pitchFamily="34" charset="0"/>
              <a:buChar char="•"/>
            </a:pPr>
            <a:r>
              <a:rPr lang="en-US" sz="1400" dirty="0"/>
              <a:t>Brands with </a:t>
            </a:r>
            <a:r>
              <a:rPr lang="en-US" sz="1400" b="1" dirty="0"/>
              <a:t>high engagement &amp; positive sentiment</a:t>
            </a:r>
            <a:r>
              <a:rPr lang="en-US" sz="1400" dirty="0"/>
              <a:t> saw stock gains (e.g., </a:t>
            </a:r>
            <a:r>
              <a:rPr lang="en-US" sz="1400" dirty="0" err="1"/>
              <a:t>Hims</a:t>
            </a:r>
            <a:r>
              <a:rPr lang="en-US" sz="1400" dirty="0"/>
              <a:t> &amp; Hers, FanDuel, DoorDash).</a:t>
            </a:r>
          </a:p>
          <a:p>
            <a:pPr>
              <a:buFont typeface="Arial" panose="020B0604020202020204" pitchFamily="34" charset="0"/>
              <a:buChar char="•"/>
            </a:pPr>
            <a:r>
              <a:rPr lang="en-US" sz="1400" b="1" dirty="0"/>
              <a:t>Disney’s stock showed slight growth</a:t>
            </a:r>
            <a:r>
              <a:rPr lang="en-US" sz="1400" dirty="0"/>
              <a:t>, reflecting positive investor sentiment.</a:t>
            </a:r>
          </a:p>
          <a:p>
            <a:pPr>
              <a:buFont typeface="Arial" panose="020B0604020202020204" pitchFamily="34" charset="0"/>
              <a:buChar char="•"/>
            </a:pPr>
            <a:r>
              <a:rPr lang="en-US" sz="1400" b="1" dirty="0"/>
              <a:t>Weaker campaigns</a:t>
            </a:r>
            <a:r>
              <a:rPr lang="en-US" sz="1400" dirty="0"/>
              <a:t> (GoDaddy, Dove, Hellmann’s) saw declines.</a:t>
            </a:r>
          </a:p>
          <a:p>
            <a:pPr>
              <a:buFont typeface="Arial" panose="020B0604020202020204" pitchFamily="34" charset="0"/>
              <a:buChar char="•"/>
            </a:pPr>
            <a:r>
              <a:rPr lang="en-US" sz="1400" b="1" dirty="0"/>
              <a:t>Engagement ≠ ROI:</a:t>
            </a:r>
            <a:r>
              <a:rPr lang="en-US" sz="1400" dirty="0"/>
              <a:t> TurboTax had high engagement but heavy ad spend.</a:t>
            </a:r>
          </a:p>
          <a:p>
            <a:pPr>
              <a:buFont typeface="Arial" panose="020B0604020202020204" pitchFamily="34" charset="0"/>
              <a:buChar char="•"/>
            </a:pPr>
            <a:r>
              <a:rPr lang="en-US" sz="1400" b="1" dirty="0"/>
              <a:t>Organic shareability &amp; strong messaging</a:t>
            </a:r>
            <a:r>
              <a:rPr lang="en-US" sz="1400" dirty="0"/>
              <a:t> led to the best returns.</a:t>
            </a:r>
          </a:p>
          <a:p>
            <a:pPr marL="0" lvl="0" indent="0" algn="ctr" rtl="0">
              <a:spcBef>
                <a:spcPts val="0"/>
              </a:spcBef>
              <a:spcAft>
                <a:spcPts val="1600"/>
              </a:spcAft>
              <a:buClr>
                <a:srgbClr val="000000"/>
              </a:buClr>
              <a:buSzPts val="1400"/>
              <a:buFont typeface="Arial"/>
              <a:buNone/>
            </a:pPr>
            <a:endParaRPr sz="1400" dirty="0"/>
          </a:p>
        </p:txBody>
      </p:sp>
      <p:pic>
        <p:nvPicPr>
          <p:cNvPr id="1352" name="Google Shape;1352;p60"/>
          <p:cNvPicPr preferRelativeResize="0"/>
          <p:nvPr/>
        </p:nvPicPr>
        <p:blipFill>
          <a:blip r:embed="rId3"/>
          <a:srcRect/>
          <a:stretch/>
        </p:blipFill>
        <p:spPr>
          <a:xfrm>
            <a:off x="384202" y="1156043"/>
            <a:ext cx="4187797" cy="2368991"/>
          </a:xfrm>
          <a:prstGeom prst="rect">
            <a:avLst/>
          </a:prstGeom>
          <a:noFill/>
          <a:ln>
            <a:noFill/>
          </a:ln>
        </p:spPr>
      </p:pic>
      <p:grpSp>
        <p:nvGrpSpPr>
          <p:cNvPr id="1353" name="Google Shape;1353;p60"/>
          <p:cNvGrpSpPr/>
          <p:nvPr/>
        </p:nvGrpSpPr>
        <p:grpSpPr>
          <a:xfrm>
            <a:off x="5040400" y="319656"/>
            <a:ext cx="3642949" cy="284589"/>
            <a:chOff x="2954975" y="1676331"/>
            <a:chExt cx="3154288" cy="284589"/>
          </a:xfrm>
        </p:grpSpPr>
        <p:sp>
          <p:nvSpPr>
            <p:cNvPr id="1354" name="Google Shape;1354;p60"/>
            <p:cNvSpPr/>
            <p:nvPr/>
          </p:nvSpPr>
          <p:spPr>
            <a:xfrm>
              <a:off x="2954975" y="1676331"/>
              <a:ext cx="298651" cy="284589"/>
            </a:xfrm>
            <a:custGeom>
              <a:avLst/>
              <a:gdLst/>
              <a:ahLst/>
              <a:cxnLst/>
              <a:rect l="l" t="t" r="r" b="b"/>
              <a:pathLst>
                <a:path w="3568" h="3400" extrusionOk="0">
                  <a:moveTo>
                    <a:pt x="1784" y="1"/>
                  </a:moveTo>
                  <a:lnTo>
                    <a:pt x="1238" y="1124"/>
                  </a:lnTo>
                  <a:lnTo>
                    <a:pt x="1" y="1292"/>
                  </a:lnTo>
                  <a:lnTo>
                    <a:pt x="884" y="2162"/>
                  </a:lnTo>
                  <a:lnTo>
                    <a:pt x="675" y="3399"/>
                  </a:lnTo>
                  <a:lnTo>
                    <a:pt x="1784" y="2823"/>
                  </a:lnTo>
                  <a:lnTo>
                    <a:pt x="2880" y="3399"/>
                  </a:lnTo>
                  <a:lnTo>
                    <a:pt x="2880" y="3399"/>
                  </a:lnTo>
                  <a:lnTo>
                    <a:pt x="2671" y="2162"/>
                  </a:lnTo>
                  <a:lnTo>
                    <a:pt x="3567" y="1292"/>
                  </a:lnTo>
                  <a:lnTo>
                    <a:pt x="2334" y="1124"/>
                  </a:lnTo>
                  <a:lnTo>
                    <a:pt x="178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60"/>
            <p:cNvSpPr/>
            <p:nvPr/>
          </p:nvSpPr>
          <p:spPr>
            <a:xfrm>
              <a:off x="5810613" y="1676331"/>
              <a:ext cx="298651" cy="284589"/>
            </a:xfrm>
            <a:custGeom>
              <a:avLst/>
              <a:gdLst/>
              <a:ahLst/>
              <a:cxnLst/>
              <a:rect l="l" t="t" r="r" b="b"/>
              <a:pathLst>
                <a:path w="3568" h="3400" extrusionOk="0">
                  <a:moveTo>
                    <a:pt x="1784" y="1"/>
                  </a:moveTo>
                  <a:lnTo>
                    <a:pt x="1238" y="1124"/>
                  </a:lnTo>
                  <a:lnTo>
                    <a:pt x="1" y="1292"/>
                  </a:lnTo>
                  <a:lnTo>
                    <a:pt x="884" y="2162"/>
                  </a:lnTo>
                  <a:lnTo>
                    <a:pt x="675" y="3399"/>
                  </a:lnTo>
                  <a:lnTo>
                    <a:pt x="1784" y="2823"/>
                  </a:lnTo>
                  <a:lnTo>
                    <a:pt x="2880" y="3399"/>
                  </a:lnTo>
                  <a:lnTo>
                    <a:pt x="2880" y="3399"/>
                  </a:lnTo>
                  <a:lnTo>
                    <a:pt x="2671" y="2162"/>
                  </a:lnTo>
                  <a:lnTo>
                    <a:pt x="3567" y="1292"/>
                  </a:lnTo>
                  <a:lnTo>
                    <a:pt x="2334" y="1124"/>
                  </a:lnTo>
                  <a:lnTo>
                    <a:pt x="178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305"/>
        <p:cNvGrpSpPr/>
        <p:nvPr/>
      </p:nvGrpSpPr>
      <p:grpSpPr>
        <a:xfrm>
          <a:off x="0" y="0"/>
          <a:ext cx="0" cy="0"/>
          <a:chOff x="0" y="0"/>
          <a:chExt cx="0" cy="0"/>
        </a:xfrm>
      </p:grpSpPr>
      <p:sp>
        <p:nvSpPr>
          <p:cNvPr id="2306" name="Google Shape;2306;p71"/>
          <p:cNvSpPr txBox="1">
            <a:spLocks noGrp="1"/>
          </p:cNvSpPr>
          <p:nvPr>
            <p:ph type="title"/>
          </p:nvPr>
        </p:nvSpPr>
        <p:spPr>
          <a:xfrm>
            <a:off x="720000" y="410300"/>
            <a:ext cx="7704000" cy="572700"/>
          </a:xfrm>
          <a:prstGeom prst="rect">
            <a:avLst/>
          </a:prstGeom>
        </p:spPr>
        <p:txBody>
          <a:bodyPr spcFirstLastPara="1" wrap="square" lIns="36575" tIns="36575" rIns="36575" bIns="36575" anchor="ctr" anchorCtr="0">
            <a:noAutofit/>
          </a:bodyPr>
          <a:lstStyle/>
          <a:p>
            <a:pPr marL="0" lvl="0" indent="0" algn="ctr" rtl="0">
              <a:spcBef>
                <a:spcPts val="0"/>
              </a:spcBef>
              <a:spcAft>
                <a:spcPts val="0"/>
              </a:spcAft>
              <a:buNone/>
            </a:pPr>
            <a:r>
              <a:rPr lang="en" dirty="0"/>
              <a:t>Limitations</a:t>
            </a:r>
            <a:endParaRPr dirty="0"/>
          </a:p>
        </p:txBody>
      </p:sp>
      <p:cxnSp>
        <p:nvCxnSpPr>
          <p:cNvPr id="2307" name="Google Shape;2307;p71"/>
          <p:cNvCxnSpPr/>
          <p:nvPr/>
        </p:nvCxnSpPr>
        <p:spPr>
          <a:xfrm>
            <a:off x="4569200" y="1104900"/>
            <a:ext cx="0" cy="4048200"/>
          </a:xfrm>
          <a:prstGeom prst="straightConnector1">
            <a:avLst/>
          </a:prstGeom>
          <a:noFill/>
          <a:ln w="38100" cap="flat" cmpd="sng">
            <a:solidFill>
              <a:schemeClr val="lt2"/>
            </a:solidFill>
            <a:prstDash val="solid"/>
            <a:round/>
            <a:headEnd type="none" w="med" len="med"/>
            <a:tailEnd type="none" w="med" len="med"/>
          </a:ln>
        </p:spPr>
      </p:cxnSp>
      <p:sp>
        <p:nvSpPr>
          <p:cNvPr id="2308" name="Google Shape;2308;p71"/>
          <p:cNvSpPr txBox="1">
            <a:spLocks noGrp="1"/>
          </p:cNvSpPr>
          <p:nvPr>
            <p:ph type="title"/>
          </p:nvPr>
        </p:nvSpPr>
        <p:spPr>
          <a:xfrm>
            <a:off x="1582838" y="1817416"/>
            <a:ext cx="2590800" cy="419400"/>
          </a:xfrm>
          <a:prstGeom prst="rect">
            <a:avLst/>
          </a:prstGeom>
          <a:ln>
            <a:noFill/>
          </a:ln>
        </p:spPr>
        <p:txBody>
          <a:bodyPr spcFirstLastPara="1" wrap="square" lIns="36575" tIns="36575" rIns="36575" bIns="36575" anchor="ctr" anchorCtr="0">
            <a:noAutofit/>
          </a:bodyPr>
          <a:lstStyle/>
          <a:p>
            <a:pPr marL="0" lvl="0" indent="0" algn="l" rtl="0">
              <a:spcBef>
                <a:spcPts val="0"/>
              </a:spcBef>
              <a:spcAft>
                <a:spcPts val="0"/>
              </a:spcAft>
              <a:buNone/>
            </a:pPr>
            <a:r>
              <a:rPr lang="en-US" sz="2400" dirty="0"/>
              <a:t>Low Volume of Data</a:t>
            </a:r>
          </a:p>
        </p:txBody>
      </p:sp>
      <p:sp>
        <p:nvSpPr>
          <p:cNvPr id="2309" name="Google Shape;2309;p71"/>
          <p:cNvSpPr txBox="1">
            <a:spLocks noGrp="1"/>
          </p:cNvSpPr>
          <p:nvPr>
            <p:ph type="title" idx="4294967295"/>
          </p:nvPr>
        </p:nvSpPr>
        <p:spPr>
          <a:xfrm>
            <a:off x="1595025" y="1384500"/>
            <a:ext cx="1557900" cy="245700"/>
          </a:xfrm>
          <a:prstGeom prst="rect">
            <a:avLst/>
          </a:prstGeom>
          <a:ln>
            <a:noFill/>
          </a:ln>
        </p:spPr>
        <p:txBody>
          <a:bodyPr spcFirstLastPara="1" wrap="square" lIns="36575" tIns="36575" rIns="36575" bIns="36575" anchor="ctr" anchorCtr="0">
            <a:noAutofit/>
          </a:bodyPr>
          <a:lstStyle/>
          <a:p>
            <a:pPr marL="0" lvl="0" indent="0" algn="l" rtl="0">
              <a:spcBef>
                <a:spcPts val="0"/>
              </a:spcBef>
              <a:spcAft>
                <a:spcPts val="0"/>
              </a:spcAft>
              <a:buNone/>
            </a:pPr>
            <a:r>
              <a:rPr lang="en" sz="1400" dirty="0">
                <a:solidFill>
                  <a:schemeClr val="lt2"/>
                </a:solidFill>
              </a:rPr>
              <a:t>Number 1</a:t>
            </a:r>
            <a:endParaRPr sz="1400" dirty="0">
              <a:solidFill>
                <a:schemeClr val="lt2"/>
              </a:solidFill>
            </a:endParaRPr>
          </a:p>
        </p:txBody>
      </p:sp>
      <p:grpSp>
        <p:nvGrpSpPr>
          <p:cNvPr id="2311" name="Google Shape;2311;p71"/>
          <p:cNvGrpSpPr/>
          <p:nvPr/>
        </p:nvGrpSpPr>
        <p:grpSpPr>
          <a:xfrm>
            <a:off x="788183" y="1660384"/>
            <a:ext cx="666178" cy="625888"/>
            <a:chOff x="-1147275" y="833450"/>
            <a:chExt cx="1351000" cy="1269550"/>
          </a:xfrm>
        </p:grpSpPr>
        <p:sp>
          <p:nvSpPr>
            <p:cNvPr id="2312" name="Google Shape;2312;p71"/>
            <p:cNvSpPr/>
            <p:nvPr/>
          </p:nvSpPr>
          <p:spPr>
            <a:xfrm>
              <a:off x="-1147275" y="833450"/>
              <a:ext cx="1351000" cy="1269550"/>
            </a:xfrm>
            <a:custGeom>
              <a:avLst/>
              <a:gdLst/>
              <a:ahLst/>
              <a:cxnLst/>
              <a:rect l="l" t="t" r="r" b="b"/>
              <a:pathLst>
                <a:path w="54040" h="50782" extrusionOk="0">
                  <a:moveTo>
                    <a:pt x="43150" y="1"/>
                  </a:moveTo>
                  <a:cubicBezTo>
                    <a:pt x="35114" y="1"/>
                    <a:pt x="22646" y="3136"/>
                    <a:pt x="13705" y="12119"/>
                  </a:cubicBezTo>
                  <a:cubicBezTo>
                    <a:pt x="627" y="25181"/>
                    <a:pt x="0" y="45708"/>
                    <a:pt x="3304" y="49088"/>
                  </a:cubicBezTo>
                  <a:cubicBezTo>
                    <a:pt x="4365" y="50130"/>
                    <a:pt x="7114" y="50781"/>
                    <a:pt x="10791" y="50781"/>
                  </a:cubicBezTo>
                  <a:cubicBezTo>
                    <a:pt x="18832" y="50781"/>
                    <a:pt x="31310" y="47666"/>
                    <a:pt x="40274" y="38703"/>
                  </a:cubicBezTo>
                  <a:cubicBezTo>
                    <a:pt x="53336" y="25640"/>
                    <a:pt x="54040" y="5052"/>
                    <a:pt x="50659" y="1733"/>
                  </a:cubicBezTo>
                  <a:cubicBezTo>
                    <a:pt x="49617" y="667"/>
                    <a:pt x="46854" y="1"/>
                    <a:pt x="431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71"/>
            <p:cNvSpPr/>
            <p:nvPr/>
          </p:nvSpPr>
          <p:spPr>
            <a:xfrm>
              <a:off x="-1147275" y="833450"/>
              <a:ext cx="1273000" cy="1231825"/>
            </a:xfrm>
            <a:custGeom>
              <a:avLst/>
              <a:gdLst/>
              <a:ahLst/>
              <a:cxnLst/>
              <a:rect l="l" t="t" r="r" b="b"/>
              <a:pathLst>
                <a:path w="50920" h="49273" extrusionOk="0">
                  <a:moveTo>
                    <a:pt x="43150" y="1"/>
                  </a:moveTo>
                  <a:cubicBezTo>
                    <a:pt x="35114" y="1"/>
                    <a:pt x="22646" y="3136"/>
                    <a:pt x="13705" y="12119"/>
                  </a:cubicBezTo>
                  <a:cubicBezTo>
                    <a:pt x="627" y="25181"/>
                    <a:pt x="0" y="45708"/>
                    <a:pt x="3304" y="49088"/>
                  </a:cubicBezTo>
                  <a:cubicBezTo>
                    <a:pt x="3442" y="49150"/>
                    <a:pt x="3503" y="49211"/>
                    <a:pt x="3564" y="49272"/>
                  </a:cubicBezTo>
                  <a:cubicBezTo>
                    <a:pt x="1270" y="46029"/>
                    <a:pt x="4207" y="28179"/>
                    <a:pt x="17009" y="15377"/>
                  </a:cubicBezTo>
                  <a:cubicBezTo>
                    <a:pt x="27170" y="5216"/>
                    <a:pt x="40593" y="1256"/>
                    <a:pt x="47280" y="1256"/>
                  </a:cubicBezTo>
                  <a:cubicBezTo>
                    <a:pt x="48988" y="1256"/>
                    <a:pt x="50257" y="1514"/>
                    <a:pt x="50919" y="1993"/>
                  </a:cubicBezTo>
                  <a:cubicBezTo>
                    <a:pt x="50858" y="1856"/>
                    <a:pt x="50720" y="1794"/>
                    <a:pt x="50659" y="1733"/>
                  </a:cubicBezTo>
                  <a:cubicBezTo>
                    <a:pt x="49617" y="667"/>
                    <a:pt x="46854" y="1"/>
                    <a:pt x="43150" y="1"/>
                  </a:cubicBezTo>
                  <a:close/>
                </a:path>
              </a:pathLst>
            </a:custGeom>
            <a:solidFill>
              <a:srgbClr val="000000">
                <a:alpha val="16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71"/>
            <p:cNvSpPr/>
            <p:nvPr/>
          </p:nvSpPr>
          <p:spPr>
            <a:xfrm>
              <a:off x="-376375" y="848100"/>
              <a:ext cx="524275" cy="524275"/>
            </a:xfrm>
            <a:custGeom>
              <a:avLst/>
              <a:gdLst/>
              <a:ahLst/>
              <a:cxnLst/>
              <a:rect l="l" t="t" r="r" b="b"/>
              <a:pathLst>
                <a:path w="20971" h="20971" extrusionOk="0">
                  <a:moveTo>
                    <a:pt x="5935" y="0"/>
                  </a:moveTo>
                  <a:cubicBezTo>
                    <a:pt x="4023" y="321"/>
                    <a:pt x="2050" y="765"/>
                    <a:pt x="0" y="1407"/>
                  </a:cubicBezTo>
                  <a:lnTo>
                    <a:pt x="19579" y="20970"/>
                  </a:lnTo>
                  <a:cubicBezTo>
                    <a:pt x="20206" y="18936"/>
                    <a:pt x="20649" y="16948"/>
                    <a:pt x="20970" y="15036"/>
                  </a:cubicBezTo>
                  <a:lnTo>
                    <a:pt x="593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71"/>
            <p:cNvSpPr/>
            <p:nvPr/>
          </p:nvSpPr>
          <p:spPr>
            <a:xfrm>
              <a:off x="-1091450" y="1565075"/>
              <a:ext cx="522375" cy="522750"/>
            </a:xfrm>
            <a:custGeom>
              <a:avLst/>
              <a:gdLst/>
              <a:ahLst/>
              <a:cxnLst/>
              <a:rect l="l" t="t" r="r" b="b"/>
              <a:pathLst>
                <a:path w="20895" h="20910" extrusionOk="0">
                  <a:moveTo>
                    <a:pt x="1392" y="0"/>
                  </a:moveTo>
                  <a:cubicBezTo>
                    <a:pt x="765" y="2035"/>
                    <a:pt x="306" y="4023"/>
                    <a:pt x="0" y="5859"/>
                  </a:cubicBezTo>
                  <a:lnTo>
                    <a:pt x="14975" y="20909"/>
                  </a:lnTo>
                  <a:cubicBezTo>
                    <a:pt x="16887" y="20588"/>
                    <a:pt x="18860" y="20145"/>
                    <a:pt x="20894" y="19502"/>
                  </a:cubicBezTo>
                  <a:lnTo>
                    <a:pt x="139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71"/>
            <p:cNvSpPr/>
            <p:nvPr/>
          </p:nvSpPr>
          <p:spPr>
            <a:xfrm>
              <a:off x="-1070800" y="1565075"/>
              <a:ext cx="501725" cy="502100"/>
            </a:xfrm>
            <a:custGeom>
              <a:avLst/>
              <a:gdLst/>
              <a:ahLst/>
              <a:cxnLst/>
              <a:rect l="l" t="t" r="r" b="b"/>
              <a:pathLst>
                <a:path w="20069" h="20084" extrusionOk="0">
                  <a:moveTo>
                    <a:pt x="566" y="0"/>
                  </a:moveTo>
                  <a:cubicBezTo>
                    <a:pt x="322" y="643"/>
                    <a:pt x="123" y="1346"/>
                    <a:pt x="0" y="1973"/>
                  </a:cubicBezTo>
                  <a:lnTo>
                    <a:pt x="18034" y="20084"/>
                  </a:lnTo>
                  <a:cubicBezTo>
                    <a:pt x="18737" y="19885"/>
                    <a:pt x="19441" y="19762"/>
                    <a:pt x="20068" y="19502"/>
                  </a:cubicBezTo>
                  <a:lnTo>
                    <a:pt x="56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71"/>
            <p:cNvSpPr/>
            <p:nvPr/>
          </p:nvSpPr>
          <p:spPr>
            <a:xfrm>
              <a:off x="-376375" y="868750"/>
              <a:ext cx="503625" cy="503625"/>
            </a:xfrm>
            <a:custGeom>
              <a:avLst/>
              <a:gdLst/>
              <a:ahLst/>
              <a:cxnLst/>
              <a:rect l="l" t="t" r="r" b="b"/>
              <a:pathLst>
                <a:path w="20145" h="20145" extrusionOk="0">
                  <a:moveTo>
                    <a:pt x="2050" y="0"/>
                  </a:moveTo>
                  <a:cubicBezTo>
                    <a:pt x="1407" y="199"/>
                    <a:pt x="704" y="382"/>
                    <a:pt x="0" y="581"/>
                  </a:cubicBezTo>
                  <a:lnTo>
                    <a:pt x="19579" y="20144"/>
                  </a:lnTo>
                  <a:cubicBezTo>
                    <a:pt x="19762" y="19441"/>
                    <a:pt x="19961" y="18737"/>
                    <a:pt x="20145" y="18110"/>
                  </a:cubicBezTo>
                  <a:lnTo>
                    <a:pt x="205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71"/>
            <p:cNvSpPr/>
            <p:nvPr/>
          </p:nvSpPr>
          <p:spPr>
            <a:xfrm>
              <a:off x="-722075" y="1220625"/>
              <a:ext cx="500575" cy="495025"/>
            </a:xfrm>
            <a:custGeom>
              <a:avLst/>
              <a:gdLst/>
              <a:ahLst/>
              <a:cxnLst/>
              <a:rect l="l" t="t" r="r" b="b"/>
              <a:pathLst>
                <a:path w="20023" h="19801" extrusionOk="0">
                  <a:moveTo>
                    <a:pt x="18776" y="1"/>
                  </a:moveTo>
                  <a:cubicBezTo>
                    <a:pt x="18497" y="1"/>
                    <a:pt x="18226" y="112"/>
                    <a:pt x="18034" y="333"/>
                  </a:cubicBezTo>
                  <a:lnTo>
                    <a:pt x="16383" y="1985"/>
                  </a:lnTo>
                  <a:lnTo>
                    <a:pt x="15235" y="838"/>
                  </a:lnTo>
                  <a:cubicBezTo>
                    <a:pt x="15014" y="616"/>
                    <a:pt x="14727" y="506"/>
                    <a:pt x="14440" y="506"/>
                  </a:cubicBezTo>
                  <a:cubicBezTo>
                    <a:pt x="14153" y="506"/>
                    <a:pt x="13866" y="616"/>
                    <a:pt x="13645" y="838"/>
                  </a:cubicBezTo>
                  <a:cubicBezTo>
                    <a:pt x="13201" y="1282"/>
                    <a:pt x="13201" y="1985"/>
                    <a:pt x="13645" y="2368"/>
                  </a:cubicBezTo>
                  <a:lnTo>
                    <a:pt x="14792" y="3515"/>
                  </a:lnTo>
                  <a:lnTo>
                    <a:pt x="12115" y="6192"/>
                  </a:lnTo>
                  <a:lnTo>
                    <a:pt x="10968" y="5045"/>
                  </a:lnTo>
                  <a:cubicBezTo>
                    <a:pt x="10746" y="4853"/>
                    <a:pt x="10459" y="4758"/>
                    <a:pt x="10180" y="4758"/>
                  </a:cubicBezTo>
                  <a:cubicBezTo>
                    <a:pt x="9901" y="4758"/>
                    <a:pt x="9630" y="4853"/>
                    <a:pt x="9438" y="5045"/>
                  </a:cubicBezTo>
                  <a:cubicBezTo>
                    <a:pt x="8995" y="5488"/>
                    <a:pt x="8995" y="6192"/>
                    <a:pt x="9438" y="6635"/>
                  </a:cubicBezTo>
                  <a:lnTo>
                    <a:pt x="10524" y="7782"/>
                  </a:lnTo>
                  <a:lnTo>
                    <a:pt x="7848" y="10459"/>
                  </a:lnTo>
                  <a:lnTo>
                    <a:pt x="6762" y="9312"/>
                  </a:lnTo>
                  <a:cubicBezTo>
                    <a:pt x="6540" y="9090"/>
                    <a:pt x="6253" y="8979"/>
                    <a:pt x="5966" y="8979"/>
                  </a:cubicBezTo>
                  <a:cubicBezTo>
                    <a:pt x="5679" y="8979"/>
                    <a:pt x="5393" y="9090"/>
                    <a:pt x="5171" y="9312"/>
                  </a:cubicBezTo>
                  <a:cubicBezTo>
                    <a:pt x="4727" y="9771"/>
                    <a:pt x="4727" y="10459"/>
                    <a:pt x="5171" y="10918"/>
                  </a:cubicBezTo>
                  <a:lnTo>
                    <a:pt x="6318" y="11989"/>
                  </a:lnTo>
                  <a:lnTo>
                    <a:pt x="3641" y="14665"/>
                  </a:lnTo>
                  <a:lnTo>
                    <a:pt x="2494" y="13595"/>
                  </a:lnTo>
                  <a:cubicBezTo>
                    <a:pt x="2272" y="13365"/>
                    <a:pt x="1986" y="13251"/>
                    <a:pt x="1699" y="13251"/>
                  </a:cubicBezTo>
                  <a:cubicBezTo>
                    <a:pt x="1412" y="13251"/>
                    <a:pt x="1125" y="13365"/>
                    <a:pt x="903" y="13595"/>
                  </a:cubicBezTo>
                  <a:cubicBezTo>
                    <a:pt x="521" y="13977"/>
                    <a:pt x="521" y="14665"/>
                    <a:pt x="903" y="15124"/>
                  </a:cubicBezTo>
                  <a:lnTo>
                    <a:pt x="2051" y="16272"/>
                  </a:lnTo>
                  <a:lnTo>
                    <a:pt x="383" y="17923"/>
                  </a:lnTo>
                  <a:cubicBezTo>
                    <a:pt x="1" y="18367"/>
                    <a:pt x="1" y="19071"/>
                    <a:pt x="383" y="19514"/>
                  </a:cubicBezTo>
                  <a:cubicBezTo>
                    <a:pt x="605" y="19705"/>
                    <a:pt x="892" y="19801"/>
                    <a:pt x="1179" y="19801"/>
                  </a:cubicBezTo>
                  <a:cubicBezTo>
                    <a:pt x="1466" y="19801"/>
                    <a:pt x="1752" y="19705"/>
                    <a:pt x="1974" y="19514"/>
                  </a:cubicBezTo>
                  <a:lnTo>
                    <a:pt x="3641" y="17862"/>
                  </a:lnTo>
                  <a:lnTo>
                    <a:pt x="4911" y="19132"/>
                  </a:lnTo>
                  <a:cubicBezTo>
                    <a:pt x="5133" y="19354"/>
                    <a:pt x="5419" y="19464"/>
                    <a:pt x="5706" y="19464"/>
                  </a:cubicBezTo>
                  <a:cubicBezTo>
                    <a:pt x="5993" y="19464"/>
                    <a:pt x="6280" y="19354"/>
                    <a:pt x="6502" y="19132"/>
                  </a:cubicBezTo>
                  <a:cubicBezTo>
                    <a:pt x="6884" y="18688"/>
                    <a:pt x="6884" y="17985"/>
                    <a:pt x="6502" y="17541"/>
                  </a:cubicBezTo>
                  <a:lnTo>
                    <a:pt x="5232" y="16272"/>
                  </a:lnTo>
                  <a:lnTo>
                    <a:pt x="7848" y="13595"/>
                  </a:lnTo>
                  <a:lnTo>
                    <a:pt x="9178" y="14864"/>
                  </a:lnTo>
                  <a:cubicBezTo>
                    <a:pt x="9370" y="15086"/>
                    <a:pt x="9641" y="15197"/>
                    <a:pt x="9920" y="15197"/>
                  </a:cubicBezTo>
                  <a:cubicBezTo>
                    <a:pt x="10199" y="15197"/>
                    <a:pt x="10486" y="15086"/>
                    <a:pt x="10708" y="14864"/>
                  </a:cubicBezTo>
                  <a:cubicBezTo>
                    <a:pt x="11151" y="14421"/>
                    <a:pt x="11151" y="13717"/>
                    <a:pt x="10708" y="13335"/>
                  </a:cubicBezTo>
                  <a:lnTo>
                    <a:pt x="9438" y="11989"/>
                  </a:lnTo>
                  <a:lnTo>
                    <a:pt x="12115" y="9389"/>
                  </a:lnTo>
                  <a:lnTo>
                    <a:pt x="13385" y="10658"/>
                  </a:lnTo>
                  <a:cubicBezTo>
                    <a:pt x="13606" y="10849"/>
                    <a:pt x="13893" y="10945"/>
                    <a:pt x="14180" y="10945"/>
                  </a:cubicBezTo>
                  <a:cubicBezTo>
                    <a:pt x="14467" y="10945"/>
                    <a:pt x="14754" y="10849"/>
                    <a:pt x="14975" y="10658"/>
                  </a:cubicBezTo>
                  <a:cubicBezTo>
                    <a:pt x="15434" y="10214"/>
                    <a:pt x="15434" y="9511"/>
                    <a:pt x="14975" y="9067"/>
                  </a:cubicBezTo>
                  <a:lnTo>
                    <a:pt x="13706" y="7782"/>
                  </a:lnTo>
                  <a:lnTo>
                    <a:pt x="16383" y="5106"/>
                  </a:lnTo>
                  <a:lnTo>
                    <a:pt x="17652" y="6391"/>
                  </a:lnTo>
                  <a:cubicBezTo>
                    <a:pt x="17882" y="6612"/>
                    <a:pt x="18168" y="6723"/>
                    <a:pt x="18446" y="6723"/>
                  </a:cubicBezTo>
                  <a:cubicBezTo>
                    <a:pt x="18723" y="6723"/>
                    <a:pt x="18990" y="6612"/>
                    <a:pt x="19182" y="6391"/>
                  </a:cubicBezTo>
                  <a:cubicBezTo>
                    <a:pt x="19641" y="5947"/>
                    <a:pt x="19641" y="5243"/>
                    <a:pt x="19182" y="4800"/>
                  </a:cubicBezTo>
                  <a:lnTo>
                    <a:pt x="17912" y="3515"/>
                  </a:lnTo>
                  <a:lnTo>
                    <a:pt x="19564" y="1863"/>
                  </a:lnTo>
                  <a:cubicBezTo>
                    <a:pt x="20023" y="1481"/>
                    <a:pt x="20023" y="777"/>
                    <a:pt x="19564" y="333"/>
                  </a:cubicBezTo>
                  <a:cubicBezTo>
                    <a:pt x="19342" y="112"/>
                    <a:pt x="19055" y="1"/>
                    <a:pt x="187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19" name="Google Shape;2319;p71"/>
          <p:cNvSpPr txBox="1">
            <a:spLocks noGrp="1"/>
          </p:cNvSpPr>
          <p:nvPr>
            <p:ph type="title"/>
          </p:nvPr>
        </p:nvSpPr>
        <p:spPr>
          <a:xfrm>
            <a:off x="4481382" y="2142669"/>
            <a:ext cx="3193097" cy="849633"/>
          </a:xfrm>
          <a:prstGeom prst="rect">
            <a:avLst/>
          </a:prstGeom>
          <a:ln>
            <a:noFill/>
          </a:ln>
        </p:spPr>
        <p:txBody>
          <a:bodyPr spcFirstLastPara="1" wrap="square" lIns="36575" tIns="36575" rIns="36575" bIns="36575" anchor="ctr" anchorCtr="0">
            <a:noAutofit/>
          </a:bodyPr>
          <a:lstStyle/>
          <a:p>
            <a:pPr marL="0" lvl="0" indent="0" algn="r" rtl="0">
              <a:spcBef>
                <a:spcPts val="0"/>
              </a:spcBef>
              <a:spcAft>
                <a:spcPts val="0"/>
              </a:spcAft>
              <a:buNone/>
            </a:pPr>
            <a:r>
              <a:rPr lang="en-US" sz="2400" dirty="0"/>
              <a:t>X  Not Good for ROI Measurement</a:t>
            </a:r>
            <a:endParaRPr sz="2400" dirty="0"/>
          </a:p>
        </p:txBody>
      </p:sp>
      <p:sp>
        <p:nvSpPr>
          <p:cNvPr id="2320" name="Google Shape;2320;p71"/>
          <p:cNvSpPr txBox="1">
            <a:spLocks noGrp="1"/>
          </p:cNvSpPr>
          <p:nvPr>
            <p:ph type="title" idx="4294967295"/>
          </p:nvPr>
        </p:nvSpPr>
        <p:spPr>
          <a:xfrm>
            <a:off x="6127075" y="1850475"/>
            <a:ext cx="1416300" cy="245700"/>
          </a:xfrm>
          <a:prstGeom prst="rect">
            <a:avLst/>
          </a:prstGeom>
          <a:ln>
            <a:noFill/>
          </a:ln>
        </p:spPr>
        <p:txBody>
          <a:bodyPr spcFirstLastPara="1" wrap="square" lIns="36575" tIns="36575" rIns="36575" bIns="36575" anchor="ctr" anchorCtr="0">
            <a:noAutofit/>
          </a:bodyPr>
          <a:lstStyle/>
          <a:p>
            <a:pPr marL="0" lvl="0" indent="0" algn="r" rtl="0">
              <a:spcBef>
                <a:spcPts val="0"/>
              </a:spcBef>
              <a:spcAft>
                <a:spcPts val="0"/>
              </a:spcAft>
              <a:buNone/>
            </a:pPr>
            <a:r>
              <a:rPr lang="en" sz="1400" dirty="0">
                <a:solidFill>
                  <a:schemeClr val="lt2"/>
                </a:solidFill>
              </a:rPr>
              <a:t>Number 2</a:t>
            </a:r>
            <a:endParaRPr sz="1400" dirty="0">
              <a:solidFill>
                <a:schemeClr val="lt2"/>
              </a:solidFill>
            </a:endParaRPr>
          </a:p>
        </p:txBody>
      </p:sp>
      <p:grpSp>
        <p:nvGrpSpPr>
          <p:cNvPr id="2322" name="Google Shape;2322;p71"/>
          <p:cNvGrpSpPr/>
          <p:nvPr/>
        </p:nvGrpSpPr>
        <p:grpSpPr>
          <a:xfrm>
            <a:off x="7602943" y="2124762"/>
            <a:ext cx="871332" cy="584415"/>
            <a:chOff x="-526387" y="2358913"/>
            <a:chExt cx="1767050" cy="1185425"/>
          </a:xfrm>
        </p:grpSpPr>
        <p:sp>
          <p:nvSpPr>
            <p:cNvPr id="2323" name="Google Shape;2323;p71"/>
            <p:cNvSpPr/>
            <p:nvPr/>
          </p:nvSpPr>
          <p:spPr>
            <a:xfrm>
              <a:off x="-526387" y="2446463"/>
              <a:ext cx="431750" cy="693300"/>
            </a:xfrm>
            <a:custGeom>
              <a:avLst/>
              <a:gdLst/>
              <a:ahLst/>
              <a:cxnLst/>
              <a:rect l="l" t="t" r="r" b="b"/>
              <a:pathLst>
                <a:path w="17270" h="27732" extrusionOk="0">
                  <a:moveTo>
                    <a:pt x="17270" y="1"/>
                  </a:moveTo>
                  <a:lnTo>
                    <a:pt x="1" y="16964"/>
                  </a:lnTo>
                  <a:lnTo>
                    <a:pt x="12497" y="27732"/>
                  </a:lnTo>
                  <a:lnTo>
                    <a:pt x="17270" y="24352"/>
                  </a:lnTo>
                  <a:lnTo>
                    <a:pt x="1727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71"/>
            <p:cNvSpPr/>
            <p:nvPr/>
          </p:nvSpPr>
          <p:spPr>
            <a:xfrm>
              <a:off x="810463" y="2446463"/>
              <a:ext cx="430200" cy="693300"/>
            </a:xfrm>
            <a:custGeom>
              <a:avLst/>
              <a:gdLst/>
              <a:ahLst/>
              <a:cxnLst/>
              <a:rect l="l" t="t" r="r" b="b"/>
              <a:pathLst>
                <a:path w="17208" h="27732" extrusionOk="0">
                  <a:moveTo>
                    <a:pt x="0" y="1"/>
                  </a:moveTo>
                  <a:lnTo>
                    <a:pt x="0" y="24352"/>
                  </a:lnTo>
                  <a:lnTo>
                    <a:pt x="4711" y="27732"/>
                  </a:lnTo>
                  <a:lnTo>
                    <a:pt x="17208" y="16964"/>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71"/>
            <p:cNvSpPr/>
            <p:nvPr/>
          </p:nvSpPr>
          <p:spPr>
            <a:xfrm>
              <a:off x="-94662" y="2358913"/>
              <a:ext cx="905150" cy="1185425"/>
            </a:xfrm>
            <a:custGeom>
              <a:avLst/>
              <a:gdLst/>
              <a:ahLst/>
              <a:cxnLst/>
              <a:rect l="l" t="t" r="r" b="b"/>
              <a:pathLst>
                <a:path w="36206" h="47417" extrusionOk="0">
                  <a:moveTo>
                    <a:pt x="8352" y="0"/>
                  </a:moveTo>
                  <a:lnTo>
                    <a:pt x="1" y="3503"/>
                  </a:lnTo>
                  <a:lnTo>
                    <a:pt x="1" y="47417"/>
                  </a:lnTo>
                  <a:lnTo>
                    <a:pt x="36205" y="47417"/>
                  </a:lnTo>
                  <a:lnTo>
                    <a:pt x="36205" y="3503"/>
                  </a:lnTo>
                  <a:lnTo>
                    <a:pt x="27793" y="0"/>
                  </a:lnTo>
                  <a:close/>
                </a:path>
              </a:pathLst>
            </a:custGeom>
            <a:solidFill>
              <a:srgbClr val="F04F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71"/>
            <p:cNvSpPr/>
            <p:nvPr/>
          </p:nvSpPr>
          <p:spPr>
            <a:xfrm>
              <a:off x="-94662" y="2358913"/>
              <a:ext cx="905150" cy="1185425"/>
            </a:xfrm>
            <a:custGeom>
              <a:avLst/>
              <a:gdLst/>
              <a:ahLst/>
              <a:cxnLst/>
              <a:rect l="l" t="t" r="r" b="b"/>
              <a:pathLst>
                <a:path w="36206" h="47417" extrusionOk="0">
                  <a:moveTo>
                    <a:pt x="8352" y="0"/>
                  </a:moveTo>
                  <a:lnTo>
                    <a:pt x="1" y="3503"/>
                  </a:lnTo>
                  <a:lnTo>
                    <a:pt x="1" y="47417"/>
                  </a:lnTo>
                  <a:lnTo>
                    <a:pt x="36205" y="47417"/>
                  </a:lnTo>
                  <a:lnTo>
                    <a:pt x="36205" y="3503"/>
                  </a:lnTo>
                  <a:lnTo>
                    <a:pt x="277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71"/>
            <p:cNvSpPr/>
            <p:nvPr/>
          </p:nvSpPr>
          <p:spPr>
            <a:xfrm>
              <a:off x="-94662" y="2446463"/>
              <a:ext cx="62350" cy="1097875"/>
            </a:xfrm>
            <a:custGeom>
              <a:avLst/>
              <a:gdLst/>
              <a:ahLst/>
              <a:cxnLst/>
              <a:rect l="l" t="t" r="r" b="b"/>
              <a:pathLst>
                <a:path w="2494" h="43915" extrusionOk="0">
                  <a:moveTo>
                    <a:pt x="1" y="1"/>
                  </a:moveTo>
                  <a:lnTo>
                    <a:pt x="1" y="43915"/>
                  </a:lnTo>
                  <a:lnTo>
                    <a:pt x="2494" y="43915"/>
                  </a:lnTo>
                  <a:lnTo>
                    <a:pt x="765" y="6058"/>
                  </a:lnTo>
                  <a:lnTo>
                    <a:pt x="1" y="1"/>
                  </a:lnTo>
                  <a:close/>
                </a:path>
              </a:pathLst>
            </a:custGeom>
            <a:solidFill>
              <a:srgbClr val="000000">
                <a:alpha val="16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71"/>
            <p:cNvSpPr/>
            <p:nvPr/>
          </p:nvSpPr>
          <p:spPr>
            <a:xfrm>
              <a:off x="748138" y="2446463"/>
              <a:ext cx="60825" cy="1097875"/>
            </a:xfrm>
            <a:custGeom>
              <a:avLst/>
              <a:gdLst/>
              <a:ahLst/>
              <a:cxnLst/>
              <a:rect l="l" t="t" r="r" b="b"/>
              <a:pathLst>
                <a:path w="2433" h="43915" extrusionOk="0">
                  <a:moveTo>
                    <a:pt x="2432" y="1"/>
                  </a:moveTo>
                  <a:lnTo>
                    <a:pt x="1667" y="6058"/>
                  </a:lnTo>
                  <a:lnTo>
                    <a:pt x="0" y="43915"/>
                  </a:lnTo>
                  <a:lnTo>
                    <a:pt x="2432" y="43915"/>
                  </a:lnTo>
                  <a:lnTo>
                    <a:pt x="2432" y="1"/>
                  </a:lnTo>
                  <a:close/>
                </a:path>
              </a:pathLst>
            </a:custGeom>
            <a:solidFill>
              <a:srgbClr val="000000">
                <a:alpha val="16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71"/>
            <p:cNvSpPr/>
            <p:nvPr/>
          </p:nvSpPr>
          <p:spPr>
            <a:xfrm>
              <a:off x="114113" y="2358913"/>
              <a:ext cx="486050" cy="205750"/>
            </a:xfrm>
            <a:custGeom>
              <a:avLst/>
              <a:gdLst/>
              <a:ahLst/>
              <a:cxnLst/>
              <a:rect l="l" t="t" r="r" b="b"/>
              <a:pathLst>
                <a:path w="19442" h="8230" extrusionOk="0">
                  <a:moveTo>
                    <a:pt x="1" y="0"/>
                  </a:moveTo>
                  <a:cubicBezTo>
                    <a:pt x="1" y="0"/>
                    <a:pt x="1" y="5736"/>
                    <a:pt x="6058" y="7709"/>
                  </a:cubicBezTo>
                  <a:cubicBezTo>
                    <a:pt x="6823" y="8092"/>
                    <a:pt x="8215" y="8229"/>
                    <a:pt x="9744" y="8229"/>
                  </a:cubicBezTo>
                  <a:cubicBezTo>
                    <a:pt x="11274" y="8229"/>
                    <a:pt x="12681" y="8092"/>
                    <a:pt x="13446" y="7709"/>
                  </a:cubicBezTo>
                  <a:cubicBezTo>
                    <a:pt x="19442" y="5736"/>
                    <a:pt x="19442" y="0"/>
                    <a:pt x="19442" y="0"/>
                  </a:cubicBezTo>
                  <a:close/>
                </a:path>
              </a:pathLst>
            </a:custGeom>
            <a:solidFill>
              <a:srgbClr val="000000">
                <a:alpha val="16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71"/>
            <p:cNvSpPr/>
            <p:nvPr/>
          </p:nvSpPr>
          <p:spPr>
            <a:xfrm>
              <a:off x="114113" y="2358913"/>
              <a:ext cx="486050" cy="205750"/>
            </a:xfrm>
            <a:custGeom>
              <a:avLst/>
              <a:gdLst/>
              <a:ahLst/>
              <a:cxnLst/>
              <a:rect l="l" t="t" r="r" b="b"/>
              <a:pathLst>
                <a:path w="19442" h="8230" extrusionOk="0">
                  <a:moveTo>
                    <a:pt x="1" y="0"/>
                  </a:moveTo>
                  <a:cubicBezTo>
                    <a:pt x="1" y="0"/>
                    <a:pt x="1" y="5736"/>
                    <a:pt x="6058" y="7709"/>
                  </a:cubicBezTo>
                  <a:cubicBezTo>
                    <a:pt x="6823" y="8092"/>
                    <a:pt x="8215" y="8229"/>
                    <a:pt x="9744" y="8229"/>
                  </a:cubicBezTo>
                  <a:cubicBezTo>
                    <a:pt x="11274" y="8229"/>
                    <a:pt x="12681" y="8092"/>
                    <a:pt x="13446" y="7709"/>
                  </a:cubicBezTo>
                  <a:cubicBezTo>
                    <a:pt x="19442" y="5736"/>
                    <a:pt x="19442" y="0"/>
                    <a:pt x="19442" y="0"/>
                  </a:cubicBezTo>
                  <a:lnTo>
                    <a:pt x="19442" y="0"/>
                  </a:lnTo>
                  <a:cubicBezTo>
                    <a:pt x="18998" y="643"/>
                    <a:pt x="18417" y="903"/>
                    <a:pt x="18417" y="903"/>
                  </a:cubicBezTo>
                  <a:cubicBezTo>
                    <a:pt x="18157" y="2356"/>
                    <a:pt x="17209" y="5614"/>
                    <a:pt x="13125" y="6944"/>
                  </a:cubicBezTo>
                  <a:cubicBezTo>
                    <a:pt x="13125" y="6944"/>
                    <a:pt x="11855" y="7403"/>
                    <a:pt x="9882" y="7403"/>
                  </a:cubicBezTo>
                  <a:lnTo>
                    <a:pt x="9622" y="7403"/>
                  </a:lnTo>
                  <a:cubicBezTo>
                    <a:pt x="7588" y="7403"/>
                    <a:pt x="6379" y="6944"/>
                    <a:pt x="6379" y="6944"/>
                  </a:cubicBezTo>
                  <a:cubicBezTo>
                    <a:pt x="2295" y="5614"/>
                    <a:pt x="1271" y="2356"/>
                    <a:pt x="1087" y="903"/>
                  </a:cubicBezTo>
                  <a:cubicBezTo>
                    <a:pt x="1087" y="903"/>
                    <a:pt x="445" y="643"/>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71"/>
            <p:cNvSpPr/>
            <p:nvPr/>
          </p:nvSpPr>
          <p:spPr>
            <a:xfrm>
              <a:off x="114113" y="2358913"/>
              <a:ext cx="486050" cy="22575"/>
            </a:xfrm>
            <a:custGeom>
              <a:avLst/>
              <a:gdLst/>
              <a:ahLst/>
              <a:cxnLst/>
              <a:rect l="l" t="t" r="r" b="b"/>
              <a:pathLst>
                <a:path w="19442" h="903" extrusionOk="0">
                  <a:moveTo>
                    <a:pt x="1" y="0"/>
                  </a:moveTo>
                  <a:cubicBezTo>
                    <a:pt x="445" y="643"/>
                    <a:pt x="1087" y="903"/>
                    <a:pt x="1087" y="903"/>
                  </a:cubicBezTo>
                  <a:lnTo>
                    <a:pt x="18417" y="903"/>
                  </a:lnTo>
                  <a:cubicBezTo>
                    <a:pt x="18417" y="903"/>
                    <a:pt x="18998" y="643"/>
                    <a:pt x="1944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71"/>
            <p:cNvSpPr/>
            <p:nvPr/>
          </p:nvSpPr>
          <p:spPr>
            <a:xfrm>
              <a:off x="-94662" y="3402438"/>
              <a:ext cx="905150" cy="28725"/>
            </a:xfrm>
            <a:custGeom>
              <a:avLst/>
              <a:gdLst/>
              <a:ahLst/>
              <a:cxnLst/>
              <a:rect l="l" t="t" r="r" b="b"/>
              <a:pathLst>
                <a:path w="36206" h="1149" extrusionOk="0">
                  <a:moveTo>
                    <a:pt x="1" y="1"/>
                  </a:moveTo>
                  <a:lnTo>
                    <a:pt x="1" y="1148"/>
                  </a:lnTo>
                  <a:lnTo>
                    <a:pt x="36205" y="1148"/>
                  </a:lnTo>
                  <a:lnTo>
                    <a:pt x="3620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71"/>
            <p:cNvSpPr/>
            <p:nvPr/>
          </p:nvSpPr>
          <p:spPr>
            <a:xfrm>
              <a:off x="-94662" y="3455213"/>
              <a:ext cx="905150" cy="28700"/>
            </a:xfrm>
            <a:custGeom>
              <a:avLst/>
              <a:gdLst/>
              <a:ahLst/>
              <a:cxnLst/>
              <a:rect l="l" t="t" r="r" b="b"/>
              <a:pathLst>
                <a:path w="36206" h="1148" extrusionOk="0">
                  <a:moveTo>
                    <a:pt x="1" y="1"/>
                  </a:moveTo>
                  <a:lnTo>
                    <a:pt x="1" y="1148"/>
                  </a:lnTo>
                  <a:lnTo>
                    <a:pt x="36205" y="1148"/>
                  </a:lnTo>
                  <a:lnTo>
                    <a:pt x="3620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71"/>
            <p:cNvSpPr/>
            <p:nvPr/>
          </p:nvSpPr>
          <p:spPr>
            <a:xfrm>
              <a:off x="-432312" y="2757363"/>
              <a:ext cx="337675" cy="300950"/>
            </a:xfrm>
            <a:custGeom>
              <a:avLst/>
              <a:gdLst/>
              <a:ahLst/>
              <a:cxnLst/>
              <a:rect l="l" t="t" r="r" b="b"/>
              <a:pathLst>
                <a:path w="13507" h="12038" extrusionOk="0">
                  <a:moveTo>
                    <a:pt x="888" y="0"/>
                  </a:moveTo>
                  <a:lnTo>
                    <a:pt x="1" y="826"/>
                  </a:lnTo>
                  <a:lnTo>
                    <a:pt x="13323" y="12038"/>
                  </a:lnTo>
                  <a:lnTo>
                    <a:pt x="13507" y="11916"/>
                  </a:lnTo>
                  <a:lnTo>
                    <a:pt x="13507" y="10646"/>
                  </a:lnTo>
                  <a:lnTo>
                    <a:pt x="88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71"/>
            <p:cNvSpPr/>
            <p:nvPr/>
          </p:nvSpPr>
          <p:spPr>
            <a:xfrm>
              <a:off x="-469012" y="2794063"/>
              <a:ext cx="350675" cy="296375"/>
            </a:xfrm>
            <a:custGeom>
              <a:avLst/>
              <a:gdLst/>
              <a:ahLst/>
              <a:cxnLst/>
              <a:rect l="l" t="t" r="r" b="b"/>
              <a:pathLst>
                <a:path w="14027" h="11855" extrusionOk="0">
                  <a:moveTo>
                    <a:pt x="826" y="1"/>
                  </a:moveTo>
                  <a:lnTo>
                    <a:pt x="0" y="827"/>
                  </a:lnTo>
                  <a:lnTo>
                    <a:pt x="13001" y="11855"/>
                  </a:lnTo>
                  <a:lnTo>
                    <a:pt x="14026" y="11151"/>
                  </a:lnTo>
                  <a:lnTo>
                    <a:pt x="82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71"/>
            <p:cNvSpPr/>
            <p:nvPr/>
          </p:nvSpPr>
          <p:spPr>
            <a:xfrm>
              <a:off x="810463" y="2757363"/>
              <a:ext cx="336150" cy="300950"/>
            </a:xfrm>
            <a:custGeom>
              <a:avLst/>
              <a:gdLst/>
              <a:ahLst/>
              <a:cxnLst/>
              <a:rect l="l" t="t" r="r" b="b"/>
              <a:pathLst>
                <a:path w="13446" h="12038" extrusionOk="0">
                  <a:moveTo>
                    <a:pt x="12619" y="0"/>
                  </a:moveTo>
                  <a:lnTo>
                    <a:pt x="0" y="10646"/>
                  </a:lnTo>
                  <a:lnTo>
                    <a:pt x="0" y="11916"/>
                  </a:lnTo>
                  <a:lnTo>
                    <a:pt x="123" y="12038"/>
                  </a:lnTo>
                  <a:lnTo>
                    <a:pt x="13445" y="826"/>
                  </a:lnTo>
                  <a:lnTo>
                    <a:pt x="1261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71"/>
            <p:cNvSpPr/>
            <p:nvPr/>
          </p:nvSpPr>
          <p:spPr>
            <a:xfrm>
              <a:off x="834163" y="2794063"/>
              <a:ext cx="350675" cy="296375"/>
            </a:xfrm>
            <a:custGeom>
              <a:avLst/>
              <a:gdLst/>
              <a:ahLst/>
              <a:cxnLst/>
              <a:rect l="l" t="t" r="r" b="b"/>
              <a:pathLst>
                <a:path w="14027" h="11855" extrusionOk="0">
                  <a:moveTo>
                    <a:pt x="13201" y="1"/>
                  </a:moveTo>
                  <a:lnTo>
                    <a:pt x="1" y="11151"/>
                  </a:lnTo>
                  <a:lnTo>
                    <a:pt x="964" y="11855"/>
                  </a:lnTo>
                  <a:lnTo>
                    <a:pt x="14027" y="827"/>
                  </a:lnTo>
                  <a:lnTo>
                    <a:pt x="1320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71"/>
            <p:cNvSpPr/>
            <p:nvPr/>
          </p:nvSpPr>
          <p:spPr>
            <a:xfrm>
              <a:off x="144338" y="2769963"/>
              <a:ext cx="180125" cy="372875"/>
            </a:xfrm>
            <a:custGeom>
              <a:avLst/>
              <a:gdLst/>
              <a:ahLst/>
              <a:cxnLst/>
              <a:rect l="l" t="t" r="r" b="b"/>
              <a:pathLst>
                <a:path w="7205" h="14915" extrusionOk="0">
                  <a:moveTo>
                    <a:pt x="3641" y="1531"/>
                  </a:moveTo>
                  <a:cubicBezTo>
                    <a:pt x="4207" y="1531"/>
                    <a:pt x="4589" y="1729"/>
                    <a:pt x="4788" y="2173"/>
                  </a:cubicBezTo>
                  <a:cubicBezTo>
                    <a:pt x="5033" y="2555"/>
                    <a:pt x="5094" y="3060"/>
                    <a:pt x="5094" y="3703"/>
                  </a:cubicBezTo>
                  <a:cubicBezTo>
                    <a:pt x="5094" y="4085"/>
                    <a:pt x="5094" y="4467"/>
                    <a:pt x="4971" y="4850"/>
                  </a:cubicBezTo>
                  <a:cubicBezTo>
                    <a:pt x="4910" y="5232"/>
                    <a:pt x="4788" y="5553"/>
                    <a:pt x="4589" y="5798"/>
                  </a:cubicBezTo>
                  <a:cubicBezTo>
                    <a:pt x="4329" y="5997"/>
                    <a:pt x="4023" y="6119"/>
                    <a:pt x="3641" y="6180"/>
                  </a:cubicBezTo>
                  <a:cubicBezTo>
                    <a:pt x="3258" y="6119"/>
                    <a:pt x="2937" y="5997"/>
                    <a:pt x="2677" y="5798"/>
                  </a:cubicBezTo>
                  <a:cubicBezTo>
                    <a:pt x="2494" y="5553"/>
                    <a:pt x="2295" y="5232"/>
                    <a:pt x="2233" y="4850"/>
                  </a:cubicBezTo>
                  <a:cubicBezTo>
                    <a:pt x="2172" y="4467"/>
                    <a:pt x="2111" y="4085"/>
                    <a:pt x="2111" y="3703"/>
                  </a:cubicBezTo>
                  <a:cubicBezTo>
                    <a:pt x="2111" y="3060"/>
                    <a:pt x="2233" y="2555"/>
                    <a:pt x="2417" y="2173"/>
                  </a:cubicBezTo>
                  <a:cubicBezTo>
                    <a:pt x="2677" y="1729"/>
                    <a:pt x="3059" y="1531"/>
                    <a:pt x="3641" y="1531"/>
                  </a:cubicBezTo>
                  <a:close/>
                  <a:moveTo>
                    <a:pt x="3641" y="7970"/>
                  </a:moveTo>
                  <a:cubicBezTo>
                    <a:pt x="4084" y="7970"/>
                    <a:pt x="4405" y="8092"/>
                    <a:pt x="4650" y="8414"/>
                  </a:cubicBezTo>
                  <a:cubicBezTo>
                    <a:pt x="4910" y="8674"/>
                    <a:pt x="5094" y="8995"/>
                    <a:pt x="5231" y="9377"/>
                  </a:cubicBezTo>
                  <a:cubicBezTo>
                    <a:pt x="5293" y="9760"/>
                    <a:pt x="5354" y="10203"/>
                    <a:pt x="5354" y="10647"/>
                  </a:cubicBezTo>
                  <a:cubicBezTo>
                    <a:pt x="5354" y="11151"/>
                    <a:pt x="5293" y="11610"/>
                    <a:pt x="5231" y="12054"/>
                  </a:cubicBezTo>
                  <a:cubicBezTo>
                    <a:pt x="5170" y="12436"/>
                    <a:pt x="4971" y="12758"/>
                    <a:pt x="4711" y="13002"/>
                  </a:cubicBezTo>
                  <a:cubicBezTo>
                    <a:pt x="4467" y="13262"/>
                    <a:pt x="4084" y="13385"/>
                    <a:pt x="3641" y="13385"/>
                  </a:cubicBezTo>
                  <a:cubicBezTo>
                    <a:pt x="3182" y="13385"/>
                    <a:pt x="2799" y="13262"/>
                    <a:pt x="2555" y="13002"/>
                  </a:cubicBezTo>
                  <a:cubicBezTo>
                    <a:pt x="2295" y="12758"/>
                    <a:pt x="2111" y="12436"/>
                    <a:pt x="2035" y="12054"/>
                  </a:cubicBezTo>
                  <a:cubicBezTo>
                    <a:pt x="1912" y="11610"/>
                    <a:pt x="1851" y="11151"/>
                    <a:pt x="1851" y="10647"/>
                  </a:cubicBezTo>
                  <a:cubicBezTo>
                    <a:pt x="1851" y="10203"/>
                    <a:pt x="1912" y="9760"/>
                    <a:pt x="2035" y="9377"/>
                  </a:cubicBezTo>
                  <a:cubicBezTo>
                    <a:pt x="2172" y="8995"/>
                    <a:pt x="2295" y="8612"/>
                    <a:pt x="2555" y="8352"/>
                  </a:cubicBezTo>
                  <a:cubicBezTo>
                    <a:pt x="2799" y="8092"/>
                    <a:pt x="3182" y="7970"/>
                    <a:pt x="3641" y="7970"/>
                  </a:cubicBezTo>
                  <a:close/>
                  <a:moveTo>
                    <a:pt x="3641" y="1"/>
                  </a:moveTo>
                  <a:cubicBezTo>
                    <a:pt x="2876" y="1"/>
                    <a:pt x="2233" y="200"/>
                    <a:pt x="1729" y="445"/>
                  </a:cubicBezTo>
                  <a:cubicBezTo>
                    <a:pt x="1209" y="766"/>
                    <a:pt x="826" y="1209"/>
                    <a:pt x="582" y="1791"/>
                  </a:cubicBezTo>
                  <a:cubicBezTo>
                    <a:pt x="322" y="2357"/>
                    <a:pt x="199" y="2999"/>
                    <a:pt x="199" y="3764"/>
                  </a:cubicBezTo>
                  <a:cubicBezTo>
                    <a:pt x="199" y="4590"/>
                    <a:pt x="383" y="5232"/>
                    <a:pt x="643" y="5798"/>
                  </a:cubicBezTo>
                  <a:cubicBezTo>
                    <a:pt x="964" y="6318"/>
                    <a:pt x="1346" y="6700"/>
                    <a:pt x="1851" y="7022"/>
                  </a:cubicBezTo>
                  <a:cubicBezTo>
                    <a:pt x="1591" y="7205"/>
                    <a:pt x="1346" y="7404"/>
                    <a:pt x="1086" y="7588"/>
                  </a:cubicBezTo>
                  <a:cubicBezTo>
                    <a:pt x="887" y="7848"/>
                    <a:pt x="704" y="8092"/>
                    <a:pt x="505" y="8352"/>
                  </a:cubicBezTo>
                  <a:cubicBezTo>
                    <a:pt x="383" y="8612"/>
                    <a:pt x="260" y="8995"/>
                    <a:pt x="123" y="9316"/>
                  </a:cubicBezTo>
                  <a:cubicBezTo>
                    <a:pt x="62" y="9698"/>
                    <a:pt x="0" y="10142"/>
                    <a:pt x="0" y="10647"/>
                  </a:cubicBezTo>
                  <a:cubicBezTo>
                    <a:pt x="0" y="11473"/>
                    <a:pt x="123" y="12237"/>
                    <a:pt x="383" y="12880"/>
                  </a:cubicBezTo>
                  <a:cubicBezTo>
                    <a:pt x="643" y="13522"/>
                    <a:pt x="1025" y="14027"/>
                    <a:pt x="1530" y="14409"/>
                  </a:cubicBezTo>
                  <a:cubicBezTo>
                    <a:pt x="2035" y="14731"/>
                    <a:pt x="2738" y="14914"/>
                    <a:pt x="3641" y="14914"/>
                  </a:cubicBezTo>
                  <a:cubicBezTo>
                    <a:pt x="4528" y="14914"/>
                    <a:pt x="5231" y="14731"/>
                    <a:pt x="5736" y="14409"/>
                  </a:cubicBezTo>
                  <a:cubicBezTo>
                    <a:pt x="6241" y="14027"/>
                    <a:pt x="6623" y="13522"/>
                    <a:pt x="6883" y="12880"/>
                  </a:cubicBezTo>
                  <a:cubicBezTo>
                    <a:pt x="7082" y="12237"/>
                    <a:pt x="7205" y="11473"/>
                    <a:pt x="7205" y="10647"/>
                  </a:cubicBezTo>
                  <a:cubicBezTo>
                    <a:pt x="7205" y="10142"/>
                    <a:pt x="7205" y="9698"/>
                    <a:pt x="7082" y="9316"/>
                  </a:cubicBezTo>
                  <a:cubicBezTo>
                    <a:pt x="7006" y="8995"/>
                    <a:pt x="6883" y="8612"/>
                    <a:pt x="6700" y="8352"/>
                  </a:cubicBezTo>
                  <a:cubicBezTo>
                    <a:pt x="6562" y="8092"/>
                    <a:pt x="6379" y="7848"/>
                    <a:pt x="6119" y="7588"/>
                  </a:cubicBezTo>
                  <a:cubicBezTo>
                    <a:pt x="5935" y="7404"/>
                    <a:pt x="5675" y="7205"/>
                    <a:pt x="5415" y="7022"/>
                  </a:cubicBezTo>
                  <a:cubicBezTo>
                    <a:pt x="5859" y="6700"/>
                    <a:pt x="6317" y="6318"/>
                    <a:pt x="6562" y="5798"/>
                  </a:cubicBezTo>
                  <a:cubicBezTo>
                    <a:pt x="6883" y="5293"/>
                    <a:pt x="7006" y="4590"/>
                    <a:pt x="7006" y="3764"/>
                  </a:cubicBezTo>
                  <a:cubicBezTo>
                    <a:pt x="7006" y="2999"/>
                    <a:pt x="6883" y="2357"/>
                    <a:pt x="6700" y="1791"/>
                  </a:cubicBezTo>
                  <a:cubicBezTo>
                    <a:pt x="6440" y="1209"/>
                    <a:pt x="6057" y="766"/>
                    <a:pt x="5553" y="445"/>
                  </a:cubicBezTo>
                  <a:cubicBezTo>
                    <a:pt x="5033" y="200"/>
                    <a:pt x="4405" y="1"/>
                    <a:pt x="36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71"/>
            <p:cNvSpPr/>
            <p:nvPr/>
          </p:nvSpPr>
          <p:spPr>
            <a:xfrm>
              <a:off x="391363" y="2773413"/>
              <a:ext cx="178600" cy="369425"/>
            </a:xfrm>
            <a:custGeom>
              <a:avLst/>
              <a:gdLst/>
              <a:ahLst/>
              <a:cxnLst/>
              <a:rect l="l" t="t" r="r" b="b"/>
              <a:pathLst>
                <a:path w="7144" h="14777" extrusionOk="0">
                  <a:moveTo>
                    <a:pt x="321" y="1"/>
                  </a:moveTo>
                  <a:lnTo>
                    <a:pt x="321" y="7832"/>
                  </a:lnTo>
                  <a:lnTo>
                    <a:pt x="1973" y="7832"/>
                  </a:lnTo>
                  <a:cubicBezTo>
                    <a:pt x="2096" y="7511"/>
                    <a:pt x="2295" y="7266"/>
                    <a:pt x="2555" y="7006"/>
                  </a:cubicBezTo>
                  <a:cubicBezTo>
                    <a:pt x="2861" y="6746"/>
                    <a:pt x="3182" y="6624"/>
                    <a:pt x="3564" y="6624"/>
                  </a:cubicBezTo>
                  <a:cubicBezTo>
                    <a:pt x="4084" y="6624"/>
                    <a:pt x="4467" y="6746"/>
                    <a:pt x="4650" y="7006"/>
                  </a:cubicBezTo>
                  <a:cubicBezTo>
                    <a:pt x="4910" y="7266"/>
                    <a:pt x="5033" y="7572"/>
                    <a:pt x="5094" y="8031"/>
                  </a:cubicBezTo>
                  <a:cubicBezTo>
                    <a:pt x="5155" y="8536"/>
                    <a:pt x="5231" y="9102"/>
                    <a:pt x="5231" y="9744"/>
                  </a:cubicBezTo>
                  <a:cubicBezTo>
                    <a:pt x="5231" y="10386"/>
                    <a:pt x="5155" y="11013"/>
                    <a:pt x="5094" y="11534"/>
                  </a:cubicBezTo>
                  <a:cubicBezTo>
                    <a:pt x="5094" y="12038"/>
                    <a:pt x="4910" y="12421"/>
                    <a:pt x="4711" y="12742"/>
                  </a:cubicBezTo>
                  <a:cubicBezTo>
                    <a:pt x="4467" y="13063"/>
                    <a:pt x="4084" y="13185"/>
                    <a:pt x="3564" y="13185"/>
                  </a:cubicBezTo>
                  <a:cubicBezTo>
                    <a:pt x="3059" y="13185"/>
                    <a:pt x="2738" y="13063"/>
                    <a:pt x="2478" y="12803"/>
                  </a:cubicBezTo>
                  <a:cubicBezTo>
                    <a:pt x="2233" y="12543"/>
                    <a:pt x="2096" y="12161"/>
                    <a:pt x="2035" y="11778"/>
                  </a:cubicBezTo>
                  <a:cubicBezTo>
                    <a:pt x="1973" y="11335"/>
                    <a:pt x="1912" y="10952"/>
                    <a:pt x="1912" y="10509"/>
                  </a:cubicBezTo>
                  <a:lnTo>
                    <a:pt x="0" y="10509"/>
                  </a:lnTo>
                  <a:cubicBezTo>
                    <a:pt x="0" y="11396"/>
                    <a:pt x="123" y="12161"/>
                    <a:pt x="321" y="12803"/>
                  </a:cubicBezTo>
                  <a:cubicBezTo>
                    <a:pt x="566" y="13445"/>
                    <a:pt x="887" y="13889"/>
                    <a:pt x="1469" y="14271"/>
                  </a:cubicBezTo>
                  <a:cubicBezTo>
                    <a:pt x="1973" y="14593"/>
                    <a:pt x="2677" y="14776"/>
                    <a:pt x="3503" y="14776"/>
                  </a:cubicBezTo>
                  <a:cubicBezTo>
                    <a:pt x="4268" y="14776"/>
                    <a:pt x="4849" y="14593"/>
                    <a:pt x="5293" y="14333"/>
                  </a:cubicBezTo>
                  <a:cubicBezTo>
                    <a:pt x="5797" y="14073"/>
                    <a:pt x="6119" y="13690"/>
                    <a:pt x="6440" y="13247"/>
                  </a:cubicBezTo>
                  <a:cubicBezTo>
                    <a:pt x="6684" y="12742"/>
                    <a:pt x="6883" y="12237"/>
                    <a:pt x="7006" y="11595"/>
                  </a:cubicBezTo>
                  <a:cubicBezTo>
                    <a:pt x="7067" y="10952"/>
                    <a:pt x="7143" y="10249"/>
                    <a:pt x="7143" y="9484"/>
                  </a:cubicBezTo>
                  <a:cubicBezTo>
                    <a:pt x="7143" y="8658"/>
                    <a:pt x="7067" y="7893"/>
                    <a:pt x="6883" y="7266"/>
                  </a:cubicBezTo>
                  <a:cubicBezTo>
                    <a:pt x="6684" y="6624"/>
                    <a:pt x="6379" y="6119"/>
                    <a:pt x="5920" y="5736"/>
                  </a:cubicBezTo>
                  <a:cubicBezTo>
                    <a:pt x="5476" y="5354"/>
                    <a:pt x="4849" y="5155"/>
                    <a:pt x="4084" y="5155"/>
                  </a:cubicBezTo>
                  <a:cubicBezTo>
                    <a:pt x="3564" y="5155"/>
                    <a:pt x="3182" y="5216"/>
                    <a:pt x="2799" y="5354"/>
                  </a:cubicBezTo>
                  <a:cubicBezTo>
                    <a:pt x="2478" y="5538"/>
                    <a:pt x="2172" y="5736"/>
                    <a:pt x="1912" y="5981"/>
                  </a:cubicBezTo>
                  <a:lnTo>
                    <a:pt x="2035" y="1913"/>
                  </a:lnTo>
                  <a:lnTo>
                    <a:pt x="6623" y="1913"/>
                  </a:lnTo>
                  <a:lnTo>
                    <a:pt x="66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40" name="Google Shape;2340;p71"/>
          <p:cNvSpPr txBox="1">
            <a:spLocks noGrp="1"/>
          </p:cNvSpPr>
          <p:nvPr>
            <p:ph type="title"/>
          </p:nvPr>
        </p:nvSpPr>
        <p:spPr>
          <a:xfrm>
            <a:off x="1595024" y="3345431"/>
            <a:ext cx="2770199" cy="781131"/>
          </a:xfrm>
          <a:prstGeom prst="rect">
            <a:avLst/>
          </a:prstGeom>
          <a:ln>
            <a:noFill/>
          </a:ln>
        </p:spPr>
        <p:txBody>
          <a:bodyPr spcFirstLastPara="1" wrap="square" lIns="36575" tIns="36575" rIns="36575" bIns="36575" anchor="ctr" anchorCtr="0">
            <a:noAutofit/>
          </a:bodyPr>
          <a:lstStyle/>
          <a:p>
            <a:pPr marL="0" lvl="0" indent="0" algn="l" rtl="0">
              <a:spcBef>
                <a:spcPts val="0"/>
              </a:spcBef>
              <a:spcAft>
                <a:spcPts val="0"/>
              </a:spcAft>
              <a:buNone/>
            </a:pPr>
            <a:r>
              <a:rPr lang="en-US" sz="2400" dirty="0"/>
              <a:t>External Market Influences</a:t>
            </a:r>
            <a:endParaRPr sz="2400" dirty="0"/>
          </a:p>
        </p:txBody>
      </p:sp>
      <p:sp>
        <p:nvSpPr>
          <p:cNvPr id="2341" name="Google Shape;2341;p71"/>
          <p:cNvSpPr txBox="1">
            <a:spLocks noGrp="1"/>
          </p:cNvSpPr>
          <p:nvPr>
            <p:ph type="title" idx="4294967295"/>
          </p:nvPr>
        </p:nvSpPr>
        <p:spPr>
          <a:xfrm>
            <a:off x="1595025" y="2940300"/>
            <a:ext cx="1557900" cy="245700"/>
          </a:xfrm>
          <a:prstGeom prst="rect">
            <a:avLst/>
          </a:prstGeom>
          <a:ln>
            <a:noFill/>
          </a:ln>
        </p:spPr>
        <p:txBody>
          <a:bodyPr spcFirstLastPara="1" wrap="square" lIns="36575" tIns="36575" rIns="36575" bIns="36575" anchor="ctr" anchorCtr="0">
            <a:noAutofit/>
          </a:bodyPr>
          <a:lstStyle/>
          <a:p>
            <a:pPr marL="0" lvl="0" indent="0" algn="l" rtl="0">
              <a:spcBef>
                <a:spcPts val="0"/>
              </a:spcBef>
              <a:spcAft>
                <a:spcPts val="0"/>
              </a:spcAft>
              <a:buNone/>
            </a:pPr>
            <a:r>
              <a:rPr lang="en" sz="1400" dirty="0">
                <a:solidFill>
                  <a:schemeClr val="lt2"/>
                </a:solidFill>
              </a:rPr>
              <a:t>Number 3</a:t>
            </a:r>
            <a:endParaRPr sz="1400" dirty="0">
              <a:solidFill>
                <a:schemeClr val="lt2"/>
              </a:solidFill>
            </a:endParaRPr>
          </a:p>
        </p:txBody>
      </p:sp>
      <p:sp>
        <p:nvSpPr>
          <p:cNvPr id="2343" name="Google Shape;2343;p71"/>
          <p:cNvSpPr txBox="1">
            <a:spLocks noGrp="1"/>
          </p:cNvSpPr>
          <p:nvPr>
            <p:ph type="title"/>
          </p:nvPr>
        </p:nvSpPr>
        <p:spPr>
          <a:xfrm>
            <a:off x="4952575" y="3680550"/>
            <a:ext cx="2590800" cy="419400"/>
          </a:xfrm>
          <a:prstGeom prst="rect">
            <a:avLst/>
          </a:prstGeom>
          <a:ln>
            <a:noFill/>
          </a:ln>
        </p:spPr>
        <p:txBody>
          <a:bodyPr spcFirstLastPara="1" wrap="square" lIns="36575" tIns="36575" rIns="36575" bIns="36575" anchor="ctr" anchorCtr="0">
            <a:noAutofit/>
          </a:bodyPr>
          <a:lstStyle/>
          <a:p>
            <a:pPr marL="0" lvl="0" indent="0" algn="r" rtl="0">
              <a:spcBef>
                <a:spcPts val="0"/>
              </a:spcBef>
              <a:spcAft>
                <a:spcPts val="0"/>
              </a:spcAft>
              <a:buNone/>
            </a:pPr>
            <a:r>
              <a:rPr lang="en-US" sz="2400" dirty="0"/>
              <a:t>Noise in Data</a:t>
            </a:r>
            <a:endParaRPr sz="2400" dirty="0"/>
          </a:p>
        </p:txBody>
      </p:sp>
      <p:sp>
        <p:nvSpPr>
          <p:cNvPr id="2344" name="Google Shape;2344;p71"/>
          <p:cNvSpPr txBox="1">
            <a:spLocks noGrp="1"/>
          </p:cNvSpPr>
          <p:nvPr>
            <p:ph type="title" idx="4294967295"/>
          </p:nvPr>
        </p:nvSpPr>
        <p:spPr>
          <a:xfrm>
            <a:off x="6127075" y="3406277"/>
            <a:ext cx="1416300" cy="245700"/>
          </a:xfrm>
          <a:prstGeom prst="rect">
            <a:avLst/>
          </a:prstGeom>
          <a:ln>
            <a:noFill/>
          </a:ln>
        </p:spPr>
        <p:txBody>
          <a:bodyPr spcFirstLastPara="1" wrap="square" lIns="36575" tIns="36575" rIns="36575" bIns="36575" anchor="ctr" anchorCtr="0">
            <a:noAutofit/>
          </a:bodyPr>
          <a:lstStyle/>
          <a:p>
            <a:pPr marL="0" lvl="0" indent="0" algn="r" rtl="0">
              <a:spcBef>
                <a:spcPts val="0"/>
              </a:spcBef>
              <a:spcAft>
                <a:spcPts val="0"/>
              </a:spcAft>
              <a:buNone/>
            </a:pPr>
            <a:r>
              <a:rPr lang="en" sz="1400" dirty="0">
                <a:solidFill>
                  <a:schemeClr val="lt2"/>
                </a:solidFill>
              </a:rPr>
              <a:t>Number 4</a:t>
            </a:r>
            <a:endParaRPr sz="1400" dirty="0">
              <a:solidFill>
                <a:schemeClr val="lt2"/>
              </a:solidFill>
            </a:endParaRPr>
          </a:p>
        </p:txBody>
      </p:sp>
      <p:grpSp>
        <p:nvGrpSpPr>
          <p:cNvPr id="2346" name="Google Shape;2346;p71"/>
          <p:cNvGrpSpPr/>
          <p:nvPr/>
        </p:nvGrpSpPr>
        <p:grpSpPr>
          <a:xfrm>
            <a:off x="7696069" y="3633977"/>
            <a:ext cx="685076" cy="645682"/>
            <a:chOff x="-233825" y="2556200"/>
            <a:chExt cx="1389325" cy="1309700"/>
          </a:xfrm>
        </p:grpSpPr>
        <p:sp>
          <p:nvSpPr>
            <p:cNvPr id="2347" name="Google Shape;2347;p71"/>
            <p:cNvSpPr/>
            <p:nvPr/>
          </p:nvSpPr>
          <p:spPr>
            <a:xfrm>
              <a:off x="52050" y="2556200"/>
              <a:ext cx="817575" cy="70375"/>
            </a:xfrm>
            <a:custGeom>
              <a:avLst/>
              <a:gdLst/>
              <a:ahLst/>
              <a:cxnLst/>
              <a:rect l="l" t="t" r="r" b="b"/>
              <a:pathLst>
                <a:path w="32703" h="2815" extrusionOk="0">
                  <a:moveTo>
                    <a:pt x="0" y="0"/>
                  </a:moveTo>
                  <a:lnTo>
                    <a:pt x="0" y="2815"/>
                  </a:lnTo>
                  <a:lnTo>
                    <a:pt x="32702" y="2815"/>
                  </a:lnTo>
                  <a:lnTo>
                    <a:pt x="32702" y="0"/>
                  </a:lnTo>
                  <a:close/>
                </a:path>
              </a:pathLst>
            </a:custGeom>
            <a:solidFill>
              <a:srgbClr val="EAAF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71"/>
            <p:cNvSpPr/>
            <p:nvPr/>
          </p:nvSpPr>
          <p:spPr>
            <a:xfrm>
              <a:off x="52050" y="2556200"/>
              <a:ext cx="817575" cy="70375"/>
            </a:xfrm>
            <a:custGeom>
              <a:avLst/>
              <a:gdLst/>
              <a:ahLst/>
              <a:cxnLst/>
              <a:rect l="l" t="t" r="r" b="b"/>
              <a:pathLst>
                <a:path w="32703" h="2815" extrusionOk="0">
                  <a:moveTo>
                    <a:pt x="0" y="0"/>
                  </a:moveTo>
                  <a:lnTo>
                    <a:pt x="0" y="2815"/>
                  </a:lnTo>
                  <a:lnTo>
                    <a:pt x="32702" y="2815"/>
                  </a:lnTo>
                  <a:lnTo>
                    <a:pt x="327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71"/>
            <p:cNvSpPr/>
            <p:nvPr/>
          </p:nvSpPr>
          <p:spPr>
            <a:xfrm>
              <a:off x="39425" y="3792850"/>
              <a:ext cx="842825" cy="73050"/>
            </a:xfrm>
            <a:custGeom>
              <a:avLst/>
              <a:gdLst/>
              <a:ahLst/>
              <a:cxnLst/>
              <a:rect l="l" t="t" r="r" b="b"/>
              <a:pathLst>
                <a:path w="33713" h="2922" extrusionOk="0">
                  <a:moveTo>
                    <a:pt x="1" y="0"/>
                  </a:moveTo>
                  <a:lnTo>
                    <a:pt x="1" y="2922"/>
                  </a:lnTo>
                  <a:lnTo>
                    <a:pt x="33712" y="2922"/>
                  </a:lnTo>
                  <a:lnTo>
                    <a:pt x="337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71"/>
            <p:cNvSpPr/>
            <p:nvPr/>
          </p:nvSpPr>
          <p:spPr>
            <a:xfrm>
              <a:off x="-233825" y="2626200"/>
              <a:ext cx="1389325" cy="1166675"/>
            </a:xfrm>
            <a:custGeom>
              <a:avLst/>
              <a:gdLst/>
              <a:ahLst/>
              <a:cxnLst/>
              <a:rect l="l" t="t" r="r" b="b"/>
              <a:pathLst>
                <a:path w="55573" h="46667" extrusionOk="0">
                  <a:moveTo>
                    <a:pt x="6461" y="2411"/>
                  </a:moveTo>
                  <a:cubicBezTo>
                    <a:pt x="7316" y="2411"/>
                    <a:pt x="8356" y="2733"/>
                    <a:pt x="9401" y="3196"/>
                  </a:cubicBezTo>
                  <a:cubicBezTo>
                    <a:pt x="11374" y="4022"/>
                    <a:pt x="12720" y="5934"/>
                    <a:pt x="12720" y="8106"/>
                  </a:cubicBezTo>
                  <a:cubicBezTo>
                    <a:pt x="12720" y="11410"/>
                    <a:pt x="13607" y="14668"/>
                    <a:pt x="15397" y="17467"/>
                  </a:cubicBezTo>
                  <a:cubicBezTo>
                    <a:pt x="15171" y="17955"/>
                    <a:pt x="14699" y="18422"/>
                    <a:pt x="13665" y="18422"/>
                  </a:cubicBezTo>
                  <a:cubicBezTo>
                    <a:pt x="12950" y="18422"/>
                    <a:pt x="11966" y="18199"/>
                    <a:pt x="10609" y="17605"/>
                  </a:cubicBezTo>
                  <a:cubicBezTo>
                    <a:pt x="4048" y="14668"/>
                    <a:pt x="3405" y="4404"/>
                    <a:pt x="5072" y="2875"/>
                  </a:cubicBezTo>
                  <a:cubicBezTo>
                    <a:pt x="5423" y="2548"/>
                    <a:pt x="5902" y="2411"/>
                    <a:pt x="6461" y="2411"/>
                  </a:cubicBezTo>
                  <a:close/>
                  <a:moveTo>
                    <a:pt x="49112" y="2411"/>
                  </a:moveTo>
                  <a:cubicBezTo>
                    <a:pt x="49670" y="2411"/>
                    <a:pt x="50150" y="2548"/>
                    <a:pt x="50500" y="2875"/>
                  </a:cubicBezTo>
                  <a:cubicBezTo>
                    <a:pt x="52168" y="4404"/>
                    <a:pt x="51525" y="14668"/>
                    <a:pt x="44963" y="17605"/>
                  </a:cubicBezTo>
                  <a:cubicBezTo>
                    <a:pt x="43606" y="18199"/>
                    <a:pt x="42622" y="18422"/>
                    <a:pt x="41907" y="18422"/>
                  </a:cubicBezTo>
                  <a:cubicBezTo>
                    <a:pt x="40874" y="18422"/>
                    <a:pt x="40402" y="17955"/>
                    <a:pt x="40176" y="17467"/>
                  </a:cubicBezTo>
                  <a:cubicBezTo>
                    <a:pt x="41965" y="14668"/>
                    <a:pt x="42852" y="11410"/>
                    <a:pt x="42852" y="8106"/>
                  </a:cubicBezTo>
                  <a:cubicBezTo>
                    <a:pt x="42852" y="5934"/>
                    <a:pt x="44199" y="4022"/>
                    <a:pt x="46172" y="3196"/>
                  </a:cubicBezTo>
                  <a:cubicBezTo>
                    <a:pt x="47217" y="2733"/>
                    <a:pt x="48257" y="2411"/>
                    <a:pt x="49112" y="2411"/>
                  </a:cubicBezTo>
                  <a:close/>
                  <a:moveTo>
                    <a:pt x="5545" y="1"/>
                  </a:moveTo>
                  <a:cubicBezTo>
                    <a:pt x="3880" y="1"/>
                    <a:pt x="2504" y="560"/>
                    <a:pt x="1876" y="2110"/>
                  </a:cubicBezTo>
                  <a:cubicBezTo>
                    <a:pt x="0" y="6866"/>
                    <a:pt x="3835" y="21307"/>
                    <a:pt x="14262" y="21307"/>
                  </a:cubicBezTo>
                  <a:cubicBezTo>
                    <a:pt x="14464" y="21307"/>
                    <a:pt x="14669" y="21302"/>
                    <a:pt x="14877" y="21291"/>
                  </a:cubicBezTo>
                  <a:cubicBezTo>
                    <a:pt x="15902" y="21230"/>
                    <a:pt x="16789" y="20786"/>
                    <a:pt x="17554" y="20205"/>
                  </a:cubicBezTo>
                  <a:cubicBezTo>
                    <a:pt x="19022" y="21734"/>
                    <a:pt x="20934" y="23264"/>
                    <a:pt x="23289" y="24029"/>
                  </a:cubicBezTo>
                  <a:cubicBezTo>
                    <a:pt x="24880" y="24549"/>
                    <a:pt x="25844" y="26139"/>
                    <a:pt x="25584" y="27791"/>
                  </a:cubicBezTo>
                  <a:lnTo>
                    <a:pt x="25018" y="30728"/>
                  </a:lnTo>
                  <a:cubicBezTo>
                    <a:pt x="24375" y="33588"/>
                    <a:pt x="21898" y="35638"/>
                    <a:pt x="19022" y="35638"/>
                  </a:cubicBezTo>
                  <a:lnTo>
                    <a:pt x="14051" y="35638"/>
                  </a:lnTo>
                  <a:lnTo>
                    <a:pt x="14112" y="46666"/>
                  </a:lnTo>
                  <a:lnTo>
                    <a:pt x="41522" y="46666"/>
                  </a:lnTo>
                  <a:lnTo>
                    <a:pt x="41522" y="35638"/>
                  </a:lnTo>
                  <a:lnTo>
                    <a:pt x="36551" y="35638"/>
                  </a:lnTo>
                  <a:cubicBezTo>
                    <a:pt x="33675" y="35638"/>
                    <a:pt x="31197" y="33588"/>
                    <a:pt x="30555" y="30728"/>
                  </a:cubicBezTo>
                  <a:lnTo>
                    <a:pt x="29989" y="27791"/>
                  </a:lnTo>
                  <a:cubicBezTo>
                    <a:pt x="29729" y="26139"/>
                    <a:pt x="30692" y="24549"/>
                    <a:pt x="32283" y="24029"/>
                  </a:cubicBezTo>
                  <a:cubicBezTo>
                    <a:pt x="34639" y="23264"/>
                    <a:pt x="36551" y="21734"/>
                    <a:pt x="38019" y="20205"/>
                  </a:cubicBezTo>
                  <a:cubicBezTo>
                    <a:pt x="38784" y="20786"/>
                    <a:pt x="39671" y="21230"/>
                    <a:pt x="40696" y="21291"/>
                  </a:cubicBezTo>
                  <a:cubicBezTo>
                    <a:pt x="40903" y="21302"/>
                    <a:pt x="41108" y="21307"/>
                    <a:pt x="41311" y="21307"/>
                  </a:cubicBezTo>
                  <a:cubicBezTo>
                    <a:pt x="51737" y="21307"/>
                    <a:pt x="55573" y="6866"/>
                    <a:pt x="53697" y="2110"/>
                  </a:cubicBezTo>
                  <a:cubicBezTo>
                    <a:pt x="53068" y="560"/>
                    <a:pt x="51692" y="1"/>
                    <a:pt x="50027" y="1"/>
                  </a:cubicBezTo>
                  <a:cubicBezTo>
                    <a:pt x="48127" y="1"/>
                    <a:pt x="45850" y="729"/>
                    <a:pt x="43877" y="1544"/>
                  </a:cubicBezTo>
                  <a:cubicBezTo>
                    <a:pt x="43800" y="1576"/>
                    <a:pt x="43719" y="1591"/>
                    <a:pt x="43637" y="1591"/>
                  </a:cubicBezTo>
                  <a:cubicBezTo>
                    <a:pt x="43249" y="1591"/>
                    <a:pt x="42852" y="1257"/>
                    <a:pt x="42852" y="841"/>
                  </a:cubicBezTo>
                  <a:lnTo>
                    <a:pt x="42852" y="15"/>
                  </a:lnTo>
                  <a:lnTo>
                    <a:pt x="12720" y="15"/>
                  </a:lnTo>
                  <a:lnTo>
                    <a:pt x="12720" y="841"/>
                  </a:lnTo>
                  <a:cubicBezTo>
                    <a:pt x="12720" y="1257"/>
                    <a:pt x="12324" y="1591"/>
                    <a:pt x="11936" y="1591"/>
                  </a:cubicBezTo>
                  <a:cubicBezTo>
                    <a:pt x="11854" y="1591"/>
                    <a:pt x="11773" y="1576"/>
                    <a:pt x="11695" y="1544"/>
                  </a:cubicBezTo>
                  <a:cubicBezTo>
                    <a:pt x="9723" y="729"/>
                    <a:pt x="7446" y="1"/>
                    <a:pt x="55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71"/>
            <p:cNvSpPr/>
            <p:nvPr/>
          </p:nvSpPr>
          <p:spPr>
            <a:xfrm>
              <a:off x="179775" y="3555375"/>
              <a:ext cx="562125" cy="199250"/>
            </a:xfrm>
            <a:custGeom>
              <a:avLst/>
              <a:gdLst/>
              <a:ahLst/>
              <a:cxnLst/>
              <a:rect l="l" t="t" r="r" b="b"/>
              <a:pathLst>
                <a:path w="22485" h="7970" extrusionOk="0">
                  <a:moveTo>
                    <a:pt x="0" y="1"/>
                  </a:moveTo>
                  <a:lnTo>
                    <a:pt x="0" y="7970"/>
                  </a:lnTo>
                  <a:lnTo>
                    <a:pt x="22485" y="7970"/>
                  </a:lnTo>
                  <a:lnTo>
                    <a:pt x="224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71"/>
            <p:cNvSpPr/>
            <p:nvPr/>
          </p:nvSpPr>
          <p:spPr>
            <a:xfrm>
              <a:off x="520475" y="2664800"/>
              <a:ext cx="330025" cy="538425"/>
            </a:xfrm>
            <a:custGeom>
              <a:avLst/>
              <a:gdLst/>
              <a:ahLst/>
              <a:cxnLst/>
              <a:rect l="l" t="t" r="r" b="b"/>
              <a:pathLst>
                <a:path w="13201" h="21537" extrusionOk="0">
                  <a:moveTo>
                    <a:pt x="7327" y="0"/>
                  </a:moveTo>
                  <a:cubicBezTo>
                    <a:pt x="7327" y="0"/>
                    <a:pt x="10386" y="12741"/>
                    <a:pt x="0" y="21536"/>
                  </a:cubicBezTo>
                  <a:cubicBezTo>
                    <a:pt x="0" y="21536"/>
                    <a:pt x="1025" y="21215"/>
                    <a:pt x="1469" y="21032"/>
                  </a:cubicBezTo>
                  <a:cubicBezTo>
                    <a:pt x="3320" y="20450"/>
                    <a:pt x="4972" y="19303"/>
                    <a:pt x="6639" y="17590"/>
                  </a:cubicBezTo>
                  <a:lnTo>
                    <a:pt x="7587" y="16565"/>
                  </a:lnTo>
                  <a:lnTo>
                    <a:pt x="8673" y="17514"/>
                  </a:lnTo>
                  <a:cubicBezTo>
                    <a:pt x="9239" y="17972"/>
                    <a:pt x="9820" y="18217"/>
                    <a:pt x="10463" y="18217"/>
                  </a:cubicBezTo>
                  <a:lnTo>
                    <a:pt x="10524" y="18217"/>
                  </a:lnTo>
                  <a:cubicBezTo>
                    <a:pt x="9560" y="18034"/>
                    <a:pt x="8857" y="17391"/>
                    <a:pt x="8474" y="16565"/>
                  </a:cubicBezTo>
                  <a:lnTo>
                    <a:pt x="8168" y="15801"/>
                  </a:lnTo>
                  <a:lnTo>
                    <a:pt x="8612" y="15097"/>
                  </a:lnTo>
                  <a:cubicBezTo>
                    <a:pt x="10203" y="12619"/>
                    <a:pt x="11029" y="9621"/>
                    <a:pt x="11029" y="6562"/>
                  </a:cubicBezTo>
                  <a:cubicBezTo>
                    <a:pt x="11029" y="4650"/>
                    <a:pt x="11855" y="2799"/>
                    <a:pt x="13201" y="1530"/>
                  </a:cubicBezTo>
                  <a:cubicBezTo>
                    <a:pt x="12237" y="1530"/>
                    <a:pt x="11411" y="887"/>
                    <a:pt x="11151" y="0"/>
                  </a:cubicBezTo>
                  <a:close/>
                </a:path>
              </a:pathLst>
            </a:custGeom>
            <a:solidFill>
              <a:srgbClr val="000000">
                <a:alpha val="16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71"/>
            <p:cNvSpPr/>
            <p:nvPr/>
          </p:nvSpPr>
          <p:spPr>
            <a:xfrm>
              <a:off x="1009550" y="2653400"/>
              <a:ext cx="103650" cy="336450"/>
            </a:xfrm>
            <a:custGeom>
              <a:avLst/>
              <a:gdLst/>
              <a:ahLst/>
              <a:cxnLst/>
              <a:rect l="l" t="t" r="r" b="b"/>
              <a:pathLst>
                <a:path w="4146" h="13458" extrusionOk="0">
                  <a:moveTo>
                    <a:pt x="979" y="1"/>
                  </a:moveTo>
                  <a:cubicBezTo>
                    <a:pt x="204" y="1"/>
                    <a:pt x="1" y="456"/>
                    <a:pt x="1" y="456"/>
                  </a:cubicBezTo>
                  <a:cubicBezTo>
                    <a:pt x="1" y="456"/>
                    <a:pt x="1729" y="701"/>
                    <a:pt x="2616" y="3821"/>
                  </a:cubicBezTo>
                  <a:cubicBezTo>
                    <a:pt x="3519" y="6880"/>
                    <a:pt x="765" y="13457"/>
                    <a:pt x="765" y="13457"/>
                  </a:cubicBezTo>
                  <a:cubicBezTo>
                    <a:pt x="765" y="13457"/>
                    <a:pt x="2876" y="10138"/>
                    <a:pt x="3519" y="6116"/>
                  </a:cubicBezTo>
                  <a:cubicBezTo>
                    <a:pt x="4146" y="2047"/>
                    <a:pt x="2616" y="456"/>
                    <a:pt x="2616" y="456"/>
                  </a:cubicBezTo>
                  <a:cubicBezTo>
                    <a:pt x="1897" y="115"/>
                    <a:pt x="1367" y="1"/>
                    <a:pt x="979" y="1"/>
                  </a:cubicBezTo>
                  <a:close/>
                </a:path>
              </a:pathLst>
            </a:custGeom>
            <a:solidFill>
              <a:srgbClr val="000000">
                <a:alpha val="16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54" name="Google Shape;2354;p71"/>
          <p:cNvGrpSpPr/>
          <p:nvPr/>
        </p:nvGrpSpPr>
        <p:grpSpPr>
          <a:xfrm>
            <a:off x="788174" y="3189411"/>
            <a:ext cx="747269" cy="679425"/>
            <a:chOff x="4903626" y="2594069"/>
            <a:chExt cx="698056" cy="634680"/>
          </a:xfrm>
        </p:grpSpPr>
        <p:sp>
          <p:nvSpPr>
            <p:cNvPr id="2355" name="Google Shape;2355;p71"/>
            <p:cNvSpPr/>
            <p:nvPr/>
          </p:nvSpPr>
          <p:spPr>
            <a:xfrm>
              <a:off x="4903626" y="2594069"/>
              <a:ext cx="698056" cy="634680"/>
            </a:xfrm>
            <a:custGeom>
              <a:avLst/>
              <a:gdLst/>
              <a:ahLst/>
              <a:cxnLst/>
              <a:rect l="l" t="t" r="r" b="b"/>
              <a:pathLst>
                <a:path w="6069" h="5518" extrusionOk="0">
                  <a:moveTo>
                    <a:pt x="5341" y="1"/>
                  </a:moveTo>
                  <a:cubicBezTo>
                    <a:pt x="5192" y="1"/>
                    <a:pt x="5101" y="92"/>
                    <a:pt x="5101" y="92"/>
                  </a:cubicBezTo>
                  <a:lnTo>
                    <a:pt x="4130" y="1339"/>
                  </a:lnTo>
                  <a:cubicBezTo>
                    <a:pt x="4051" y="1122"/>
                    <a:pt x="3812" y="1102"/>
                    <a:pt x="3727" y="1102"/>
                  </a:cubicBezTo>
                  <a:cubicBezTo>
                    <a:pt x="3707" y="1102"/>
                    <a:pt x="3695" y="1103"/>
                    <a:pt x="3695" y="1103"/>
                  </a:cubicBezTo>
                  <a:cubicBezTo>
                    <a:pt x="3695" y="756"/>
                    <a:pt x="3325" y="735"/>
                    <a:pt x="3236" y="735"/>
                  </a:cubicBezTo>
                  <a:cubicBezTo>
                    <a:pt x="3224" y="735"/>
                    <a:pt x="3217" y="736"/>
                    <a:pt x="3217" y="736"/>
                  </a:cubicBezTo>
                  <a:cubicBezTo>
                    <a:pt x="3230" y="527"/>
                    <a:pt x="3163" y="358"/>
                    <a:pt x="2724" y="344"/>
                  </a:cubicBezTo>
                  <a:cubicBezTo>
                    <a:pt x="2723" y="344"/>
                    <a:pt x="2721" y="344"/>
                    <a:pt x="2719" y="344"/>
                  </a:cubicBezTo>
                  <a:cubicBezTo>
                    <a:pt x="2270" y="344"/>
                    <a:pt x="0" y="3756"/>
                    <a:pt x="0" y="3756"/>
                  </a:cubicBezTo>
                  <a:cubicBezTo>
                    <a:pt x="0" y="3756"/>
                    <a:pt x="2054" y="5518"/>
                    <a:pt x="2198" y="5518"/>
                  </a:cubicBezTo>
                  <a:cubicBezTo>
                    <a:pt x="2202" y="5518"/>
                    <a:pt x="2204" y="5516"/>
                    <a:pt x="2205" y="5513"/>
                  </a:cubicBezTo>
                  <a:cubicBezTo>
                    <a:pt x="2249" y="5415"/>
                    <a:pt x="2795" y="4825"/>
                    <a:pt x="2795" y="4825"/>
                  </a:cubicBezTo>
                  <a:cubicBezTo>
                    <a:pt x="4680" y="4360"/>
                    <a:pt x="4397" y="2549"/>
                    <a:pt x="4397" y="2549"/>
                  </a:cubicBezTo>
                  <a:cubicBezTo>
                    <a:pt x="5745" y="820"/>
                    <a:pt x="6069" y="513"/>
                    <a:pt x="5705" y="176"/>
                  </a:cubicBezTo>
                  <a:cubicBezTo>
                    <a:pt x="5565" y="41"/>
                    <a:pt x="5440" y="1"/>
                    <a:pt x="53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71"/>
            <p:cNvSpPr/>
            <p:nvPr/>
          </p:nvSpPr>
          <p:spPr>
            <a:xfrm>
              <a:off x="4903626" y="2733703"/>
              <a:ext cx="290886" cy="495046"/>
            </a:xfrm>
            <a:custGeom>
              <a:avLst/>
              <a:gdLst/>
              <a:ahLst/>
              <a:cxnLst/>
              <a:rect l="l" t="t" r="r" b="b"/>
              <a:pathLst>
                <a:path w="2529" h="4304" extrusionOk="0">
                  <a:moveTo>
                    <a:pt x="1828" y="0"/>
                  </a:moveTo>
                  <a:lnTo>
                    <a:pt x="1828" y="0"/>
                  </a:lnTo>
                  <a:cubicBezTo>
                    <a:pt x="1025" y="1012"/>
                    <a:pt x="0" y="2542"/>
                    <a:pt x="0" y="2542"/>
                  </a:cubicBezTo>
                  <a:cubicBezTo>
                    <a:pt x="0" y="2542"/>
                    <a:pt x="2054" y="4304"/>
                    <a:pt x="2198" y="4304"/>
                  </a:cubicBezTo>
                  <a:cubicBezTo>
                    <a:pt x="2202" y="4304"/>
                    <a:pt x="2204" y="4302"/>
                    <a:pt x="2205" y="4299"/>
                  </a:cubicBezTo>
                  <a:cubicBezTo>
                    <a:pt x="2236" y="4241"/>
                    <a:pt x="2387" y="4059"/>
                    <a:pt x="2529" y="3891"/>
                  </a:cubicBezTo>
                  <a:cubicBezTo>
                    <a:pt x="1828" y="3483"/>
                    <a:pt x="1335" y="2755"/>
                    <a:pt x="1292" y="1925"/>
                  </a:cubicBezTo>
                  <a:cubicBezTo>
                    <a:pt x="1265" y="1278"/>
                    <a:pt x="1477" y="590"/>
                    <a:pt x="1828" y="0"/>
                  </a:cubicBezTo>
                  <a:close/>
                </a:path>
              </a:pathLst>
            </a:custGeom>
            <a:solidFill>
              <a:srgbClr val="000000">
                <a:alpha val="16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71"/>
            <p:cNvSpPr/>
            <p:nvPr/>
          </p:nvSpPr>
          <p:spPr>
            <a:xfrm>
              <a:off x="4929620" y="2612587"/>
              <a:ext cx="634910" cy="596264"/>
            </a:xfrm>
            <a:custGeom>
              <a:avLst/>
              <a:gdLst/>
              <a:ahLst/>
              <a:cxnLst/>
              <a:rect l="l" t="t" r="r" b="b"/>
              <a:pathLst>
                <a:path w="5520" h="5184" extrusionOk="0">
                  <a:moveTo>
                    <a:pt x="2568" y="357"/>
                  </a:moveTo>
                  <a:cubicBezTo>
                    <a:pt x="2617" y="357"/>
                    <a:pt x="2666" y="372"/>
                    <a:pt x="2711" y="406"/>
                  </a:cubicBezTo>
                  <a:lnTo>
                    <a:pt x="2711" y="419"/>
                  </a:lnTo>
                  <a:cubicBezTo>
                    <a:pt x="2822" y="490"/>
                    <a:pt x="2836" y="645"/>
                    <a:pt x="2751" y="757"/>
                  </a:cubicBezTo>
                  <a:lnTo>
                    <a:pt x="2347" y="1262"/>
                  </a:lnTo>
                  <a:cubicBezTo>
                    <a:pt x="2297" y="1322"/>
                    <a:pt x="2222" y="1356"/>
                    <a:pt x="2149" y="1356"/>
                  </a:cubicBezTo>
                  <a:cubicBezTo>
                    <a:pt x="2099" y="1356"/>
                    <a:pt x="2049" y="1340"/>
                    <a:pt x="2010" y="1306"/>
                  </a:cubicBezTo>
                  <a:cubicBezTo>
                    <a:pt x="1895" y="1222"/>
                    <a:pt x="1882" y="1067"/>
                    <a:pt x="1966" y="969"/>
                  </a:cubicBezTo>
                  <a:lnTo>
                    <a:pt x="2374" y="450"/>
                  </a:lnTo>
                  <a:cubicBezTo>
                    <a:pt x="2424" y="391"/>
                    <a:pt x="2495" y="357"/>
                    <a:pt x="2568" y="357"/>
                  </a:cubicBezTo>
                  <a:close/>
                  <a:moveTo>
                    <a:pt x="3001" y="720"/>
                  </a:moveTo>
                  <a:cubicBezTo>
                    <a:pt x="3061" y="720"/>
                    <a:pt x="3120" y="738"/>
                    <a:pt x="3173" y="773"/>
                  </a:cubicBezTo>
                  <a:cubicBezTo>
                    <a:pt x="3287" y="871"/>
                    <a:pt x="3314" y="1040"/>
                    <a:pt x="3217" y="1165"/>
                  </a:cubicBezTo>
                  <a:lnTo>
                    <a:pt x="2724" y="1785"/>
                  </a:lnTo>
                  <a:cubicBezTo>
                    <a:pt x="2668" y="1849"/>
                    <a:pt x="2587" y="1886"/>
                    <a:pt x="2505" y="1886"/>
                  </a:cubicBezTo>
                  <a:cubicBezTo>
                    <a:pt x="2445" y="1886"/>
                    <a:pt x="2384" y="1866"/>
                    <a:pt x="2330" y="1825"/>
                  </a:cubicBezTo>
                  <a:cubicBezTo>
                    <a:pt x="2219" y="1728"/>
                    <a:pt x="2205" y="1559"/>
                    <a:pt x="2289" y="1448"/>
                  </a:cubicBezTo>
                  <a:lnTo>
                    <a:pt x="2782" y="827"/>
                  </a:lnTo>
                  <a:cubicBezTo>
                    <a:pt x="2838" y="755"/>
                    <a:pt x="2919" y="720"/>
                    <a:pt x="3001" y="720"/>
                  </a:cubicBezTo>
                  <a:close/>
                  <a:moveTo>
                    <a:pt x="3476" y="1097"/>
                  </a:moveTo>
                  <a:cubicBezTo>
                    <a:pt x="3537" y="1097"/>
                    <a:pt x="3598" y="1115"/>
                    <a:pt x="3651" y="1151"/>
                  </a:cubicBezTo>
                  <a:cubicBezTo>
                    <a:pt x="3763" y="1249"/>
                    <a:pt x="3793" y="1417"/>
                    <a:pt x="3695" y="1546"/>
                  </a:cubicBezTo>
                  <a:lnTo>
                    <a:pt x="3203" y="2162"/>
                  </a:lnTo>
                  <a:cubicBezTo>
                    <a:pt x="3190" y="2176"/>
                    <a:pt x="3173" y="2189"/>
                    <a:pt x="3146" y="2206"/>
                  </a:cubicBezTo>
                  <a:cubicBezTo>
                    <a:pt x="3054" y="2123"/>
                    <a:pt x="2950" y="2071"/>
                    <a:pt x="2862" y="2071"/>
                  </a:cubicBezTo>
                  <a:cubicBezTo>
                    <a:pt x="2843" y="2071"/>
                    <a:pt x="2826" y="2074"/>
                    <a:pt x="2809" y="2078"/>
                  </a:cubicBezTo>
                  <a:cubicBezTo>
                    <a:pt x="2782" y="2078"/>
                    <a:pt x="2751" y="2092"/>
                    <a:pt x="2738" y="2105"/>
                  </a:cubicBezTo>
                  <a:cubicBezTo>
                    <a:pt x="2697" y="2007"/>
                    <a:pt x="2711" y="1896"/>
                    <a:pt x="2768" y="1812"/>
                  </a:cubicBezTo>
                  <a:lnTo>
                    <a:pt x="3257" y="1195"/>
                  </a:lnTo>
                  <a:cubicBezTo>
                    <a:pt x="3315" y="1129"/>
                    <a:pt x="3395" y="1097"/>
                    <a:pt x="3476" y="1097"/>
                  </a:cubicBezTo>
                  <a:close/>
                  <a:moveTo>
                    <a:pt x="5088" y="46"/>
                  </a:moveTo>
                  <a:cubicBezTo>
                    <a:pt x="5147" y="46"/>
                    <a:pt x="5206" y="64"/>
                    <a:pt x="5253" y="99"/>
                  </a:cubicBezTo>
                  <a:lnTo>
                    <a:pt x="5337" y="153"/>
                  </a:lnTo>
                  <a:cubicBezTo>
                    <a:pt x="5448" y="251"/>
                    <a:pt x="5465" y="436"/>
                    <a:pt x="5364" y="548"/>
                  </a:cubicBezTo>
                  <a:lnTo>
                    <a:pt x="3904" y="2388"/>
                  </a:lnTo>
                  <a:lnTo>
                    <a:pt x="3904" y="2486"/>
                  </a:lnTo>
                  <a:cubicBezTo>
                    <a:pt x="3962" y="2766"/>
                    <a:pt x="3948" y="3005"/>
                    <a:pt x="3904" y="3218"/>
                  </a:cubicBezTo>
                  <a:cubicBezTo>
                    <a:pt x="3834" y="3076"/>
                    <a:pt x="3510" y="2543"/>
                    <a:pt x="3203" y="2247"/>
                  </a:cubicBezTo>
                  <a:lnTo>
                    <a:pt x="4875" y="153"/>
                  </a:lnTo>
                  <a:cubicBezTo>
                    <a:pt x="4924" y="81"/>
                    <a:pt x="5006" y="46"/>
                    <a:pt x="5088" y="46"/>
                  </a:cubicBezTo>
                  <a:close/>
                  <a:moveTo>
                    <a:pt x="1868" y="1040"/>
                  </a:moveTo>
                  <a:cubicBezTo>
                    <a:pt x="1855" y="1151"/>
                    <a:pt x="1882" y="1262"/>
                    <a:pt x="1979" y="1333"/>
                  </a:cubicBezTo>
                  <a:cubicBezTo>
                    <a:pt x="2029" y="1383"/>
                    <a:pt x="2094" y="1403"/>
                    <a:pt x="2159" y="1403"/>
                  </a:cubicBezTo>
                  <a:cubicBezTo>
                    <a:pt x="2204" y="1403"/>
                    <a:pt x="2249" y="1394"/>
                    <a:pt x="2289" y="1377"/>
                  </a:cubicBezTo>
                  <a:lnTo>
                    <a:pt x="2289" y="1377"/>
                  </a:lnTo>
                  <a:lnTo>
                    <a:pt x="2262" y="1404"/>
                  </a:lnTo>
                  <a:cubicBezTo>
                    <a:pt x="2148" y="1546"/>
                    <a:pt x="2178" y="1755"/>
                    <a:pt x="2303" y="1869"/>
                  </a:cubicBezTo>
                  <a:cubicBezTo>
                    <a:pt x="2361" y="1913"/>
                    <a:pt x="2431" y="1934"/>
                    <a:pt x="2501" y="1934"/>
                  </a:cubicBezTo>
                  <a:cubicBezTo>
                    <a:pt x="2565" y="1934"/>
                    <a:pt x="2629" y="1917"/>
                    <a:pt x="2684" y="1883"/>
                  </a:cubicBezTo>
                  <a:lnTo>
                    <a:pt x="2684" y="1883"/>
                  </a:lnTo>
                  <a:cubicBezTo>
                    <a:pt x="2654" y="1967"/>
                    <a:pt x="2654" y="2051"/>
                    <a:pt x="2697" y="2136"/>
                  </a:cubicBezTo>
                  <a:cubicBezTo>
                    <a:pt x="2667" y="2162"/>
                    <a:pt x="2654" y="2189"/>
                    <a:pt x="2640" y="2220"/>
                  </a:cubicBezTo>
                  <a:cubicBezTo>
                    <a:pt x="2569" y="2388"/>
                    <a:pt x="2600" y="2655"/>
                    <a:pt x="2667" y="2921"/>
                  </a:cubicBezTo>
                  <a:cubicBezTo>
                    <a:pt x="2628" y="2913"/>
                    <a:pt x="2564" y="2905"/>
                    <a:pt x="2483" y="2905"/>
                  </a:cubicBezTo>
                  <a:cubicBezTo>
                    <a:pt x="2423" y="2905"/>
                    <a:pt x="2353" y="2910"/>
                    <a:pt x="2276" y="2921"/>
                  </a:cubicBezTo>
                  <a:cubicBezTo>
                    <a:pt x="2276" y="2935"/>
                    <a:pt x="2289" y="2948"/>
                    <a:pt x="2289" y="2965"/>
                  </a:cubicBezTo>
                  <a:cubicBezTo>
                    <a:pt x="2355" y="2955"/>
                    <a:pt x="2414" y="2951"/>
                    <a:pt x="2465" y="2951"/>
                  </a:cubicBezTo>
                  <a:cubicBezTo>
                    <a:pt x="2568" y="2951"/>
                    <a:pt x="2640" y="2965"/>
                    <a:pt x="2667" y="2965"/>
                  </a:cubicBezTo>
                  <a:cubicBezTo>
                    <a:pt x="2738" y="3201"/>
                    <a:pt x="2836" y="3427"/>
                    <a:pt x="2893" y="3568"/>
                  </a:cubicBezTo>
                  <a:lnTo>
                    <a:pt x="2906" y="3568"/>
                  </a:lnTo>
                  <a:cubicBezTo>
                    <a:pt x="2906" y="3575"/>
                    <a:pt x="2910" y="3578"/>
                    <a:pt x="2915" y="3578"/>
                  </a:cubicBezTo>
                  <a:cubicBezTo>
                    <a:pt x="2921" y="3578"/>
                    <a:pt x="2928" y="3575"/>
                    <a:pt x="2937" y="3568"/>
                  </a:cubicBezTo>
                  <a:cubicBezTo>
                    <a:pt x="2937" y="3568"/>
                    <a:pt x="2950" y="3555"/>
                    <a:pt x="2937" y="3538"/>
                  </a:cubicBezTo>
                  <a:cubicBezTo>
                    <a:pt x="2866" y="3400"/>
                    <a:pt x="2782" y="3187"/>
                    <a:pt x="2724" y="2965"/>
                  </a:cubicBezTo>
                  <a:lnTo>
                    <a:pt x="2724" y="2948"/>
                  </a:lnTo>
                  <a:cubicBezTo>
                    <a:pt x="2724" y="2948"/>
                    <a:pt x="2724" y="2935"/>
                    <a:pt x="2711" y="2935"/>
                  </a:cubicBezTo>
                  <a:cubicBezTo>
                    <a:pt x="2640" y="2668"/>
                    <a:pt x="2613" y="2402"/>
                    <a:pt x="2684" y="2247"/>
                  </a:cubicBezTo>
                  <a:cubicBezTo>
                    <a:pt x="2697" y="2220"/>
                    <a:pt x="2711" y="2189"/>
                    <a:pt x="2724" y="2176"/>
                  </a:cubicBezTo>
                  <a:cubicBezTo>
                    <a:pt x="2738" y="2162"/>
                    <a:pt x="2751" y="2149"/>
                    <a:pt x="2768" y="2149"/>
                  </a:cubicBezTo>
                  <a:cubicBezTo>
                    <a:pt x="2782" y="2136"/>
                    <a:pt x="2795" y="2122"/>
                    <a:pt x="2809" y="2122"/>
                  </a:cubicBezTo>
                  <a:cubicBezTo>
                    <a:pt x="2827" y="2116"/>
                    <a:pt x="2845" y="2114"/>
                    <a:pt x="2863" y="2114"/>
                  </a:cubicBezTo>
                  <a:cubicBezTo>
                    <a:pt x="2943" y="2114"/>
                    <a:pt x="3025" y="2165"/>
                    <a:pt x="3119" y="2233"/>
                  </a:cubicBezTo>
                  <a:cubicBezTo>
                    <a:pt x="3119" y="2247"/>
                    <a:pt x="3132" y="2247"/>
                    <a:pt x="3146" y="2260"/>
                  </a:cubicBezTo>
                  <a:lnTo>
                    <a:pt x="3132" y="2260"/>
                  </a:lnTo>
                  <a:lnTo>
                    <a:pt x="3132" y="2274"/>
                  </a:lnTo>
                  <a:lnTo>
                    <a:pt x="3132" y="2291"/>
                  </a:lnTo>
                  <a:cubicBezTo>
                    <a:pt x="3139" y="2297"/>
                    <a:pt x="3146" y="2301"/>
                    <a:pt x="3153" y="2301"/>
                  </a:cubicBezTo>
                  <a:cubicBezTo>
                    <a:pt x="3159" y="2301"/>
                    <a:pt x="3166" y="2297"/>
                    <a:pt x="3173" y="2291"/>
                  </a:cubicBezTo>
                  <a:cubicBezTo>
                    <a:pt x="3510" y="2611"/>
                    <a:pt x="3877" y="3258"/>
                    <a:pt x="3891" y="3272"/>
                  </a:cubicBezTo>
                  <a:cubicBezTo>
                    <a:pt x="3665" y="4115"/>
                    <a:pt x="2782" y="4425"/>
                    <a:pt x="2458" y="4509"/>
                  </a:cubicBezTo>
                  <a:cubicBezTo>
                    <a:pt x="2262" y="4566"/>
                    <a:pt x="2010" y="5001"/>
                    <a:pt x="1952" y="5099"/>
                  </a:cubicBezTo>
                  <a:lnTo>
                    <a:pt x="54" y="3609"/>
                  </a:lnTo>
                  <a:cubicBezTo>
                    <a:pt x="476" y="2739"/>
                    <a:pt x="1504" y="1488"/>
                    <a:pt x="1868" y="1040"/>
                  </a:cubicBezTo>
                  <a:close/>
                  <a:moveTo>
                    <a:pt x="5086" y="0"/>
                  </a:moveTo>
                  <a:cubicBezTo>
                    <a:pt x="4991" y="0"/>
                    <a:pt x="4896" y="44"/>
                    <a:pt x="4831" y="126"/>
                  </a:cubicBezTo>
                  <a:lnTo>
                    <a:pt x="3793" y="1431"/>
                  </a:lnTo>
                  <a:cubicBezTo>
                    <a:pt x="3820" y="1320"/>
                    <a:pt x="3780" y="1195"/>
                    <a:pt x="3678" y="1124"/>
                  </a:cubicBezTo>
                  <a:cubicBezTo>
                    <a:pt x="3618" y="1071"/>
                    <a:pt x="3544" y="1046"/>
                    <a:pt x="3471" y="1046"/>
                  </a:cubicBezTo>
                  <a:cubicBezTo>
                    <a:pt x="3411" y="1046"/>
                    <a:pt x="3351" y="1063"/>
                    <a:pt x="3301" y="1094"/>
                  </a:cubicBezTo>
                  <a:cubicBezTo>
                    <a:pt x="3341" y="969"/>
                    <a:pt x="3314" y="827"/>
                    <a:pt x="3203" y="743"/>
                  </a:cubicBezTo>
                  <a:cubicBezTo>
                    <a:pt x="3138" y="696"/>
                    <a:pt x="3062" y="671"/>
                    <a:pt x="2987" y="671"/>
                  </a:cubicBezTo>
                  <a:cubicBezTo>
                    <a:pt x="2929" y="671"/>
                    <a:pt x="2872" y="685"/>
                    <a:pt x="2822" y="716"/>
                  </a:cubicBezTo>
                  <a:cubicBezTo>
                    <a:pt x="2879" y="605"/>
                    <a:pt x="2852" y="463"/>
                    <a:pt x="2738" y="379"/>
                  </a:cubicBezTo>
                  <a:cubicBezTo>
                    <a:pt x="2683" y="336"/>
                    <a:pt x="2617" y="315"/>
                    <a:pt x="2552" y="315"/>
                  </a:cubicBezTo>
                  <a:cubicBezTo>
                    <a:pt x="2469" y="315"/>
                    <a:pt x="2387" y="350"/>
                    <a:pt x="2330" y="419"/>
                  </a:cubicBezTo>
                  <a:lnTo>
                    <a:pt x="1993" y="841"/>
                  </a:lnTo>
                  <a:cubicBezTo>
                    <a:pt x="1993" y="841"/>
                    <a:pt x="1979" y="841"/>
                    <a:pt x="1979" y="858"/>
                  </a:cubicBezTo>
                  <a:cubicBezTo>
                    <a:pt x="1966" y="871"/>
                    <a:pt x="519" y="2527"/>
                    <a:pt x="14" y="3609"/>
                  </a:cubicBezTo>
                  <a:lnTo>
                    <a:pt x="0" y="3622"/>
                  </a:lnTo>
                  <a:lnTo>
                    <a:pt x="1939" y="5156"/>
                  </a:lnTo>
                  <a:lnTo>
                    <a:pt x="1966" y="5183"/>
                  </a:lnTo>
                  <a:lnTo>
                    <a:pt x="1979" y="5156"/>
                  </a:lnTo>
                  <a:cubicBezTo>
                    <a:pt x="1979" y="5139"/>
                    <a:pt x="2276" y="4607"/>
                    <a:pt x="2472" y="4549"/>
                  </a:cubicBezTo>
                  <a:cubicBezTo>
                    <a:pt x="2893" y="4438"/>
                    <a:pt x="4241" y="3959"/>
                    <a:pt x="3948" y="2486"/>
                  </a:cubicBezTo>
                  <a:lnTo>
                    <a:pt x="3962" y="2415"/>
                  </a:lnTo>
                  <a:lnTo>
                    <a:pt x="5408" y="575"/>
                  </a:lnTo>
                  <a:cubicBezTo>
                    <a:pt x="5519" y="436"/>
                    <a:pt x="5492" y="237"/>
                    <a:pt x="5364" y="126"/>
                  </a:cubicBezTo>
                  <a:lnTo>
                    <a:pt x="5280" y="69"/>
                  </a:lnTo>
                  <a:cubicBezTo>
                    <a:pt x="5222" y="22"/>
                    <a:pt x="5154" y="0"/>
                    <a:pt x="50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358" name="Google Shape;2358;p71"/>
          <p:cNvCxnSpPr/>
          <p:nvPr/>
        </p:nvCxnSpPr>
        <p:spPr>
          <a:xfrm>
            <a:off x="3152925" y="1507350"/>
            <a:ext cx="1416300" cy="0"/>
          </a:xfrm>
          <a:prstGeom prst="straightConnector1">
            <a:avLst/>
          </a:prstGeom>
          <a:noFill/>
          <a:ln w="38100" cap="flat" cmpd="sng">
            <a:solidFill>
              <a:schemeClr val="lt2"/>
            </a:solidFill>
            <a:prstDash val="solid"/>
            <a:round/>
            <a:headEnd type="none" w="med" len="med"/>
            <a:tailEnd type="none" w="med" len="med"/>
          </a:ln>
        </p:spPr>
      </p:cxnSp>
      <p:cxnSp>
        <p:nvCxnSpPr>
          <p:cNvPr id="2359" name="Google Shape;2359;p71"/>
          <p:cNvCxnSpPr/>
          <p:nvPr/>
        </p:nvCxnSpPr>
        <p:spPr>
          <a:xfrm rot="10800000">
            <a:off x="4585675" y="1973325"/>
            <a:ext cx="1541400" cy="0"/>
          </a:xfrm>
          <a:prstGeom prst="straightConnector1">
            <a:avLst/>
          </a:prstGeom>
          <a:noFill/>
          <a:ln w="38100" cap="flat" cmpd="sng">
            <a:solidFill>
              <a:schemeClr val="lt2"/>
            </a:solidFill>
            <a:prstDash val="solid"/>
            <a:round/>
            <a:headEnd type="none" w="med" len="med"/>
            <a:tailEnd type="none" w="med" len="med"/>
          </a:ln>
        </p:spPr>
      </p:cxnSp>
      <p:cxnSp>
        <p:nvCxnSpPr>
          <p:cNvPr id="2360" name="Google Shape;2360;p71"/>
          <p:cNvCxnSpPr/>
          <p:nvPr/>
        </p:nvCxnSpPr>
        <p:spPr>
          <a:xfrm>
            <a:off x="3152925" y="3063150"/>
            <a:ext cx="1416300" cy="0"/>
          </a:xfrm>
          <a:prstGeom prst="straightConnector1">
            <a:avLst/>
          </a:prstGeom>
          <a:noFill/>
          <a:ln w="38100" cap="flat" cmpd="sng">
            <a:solidFill>
              <a:schemeClr val="lt2"/>
            </a:solidFill>
            <a:prstDash val="solid"/>
            <a:round/>
            <a:headEnd type="none" w="med" len="med"/>
            <a:tailEnd type="none" w="med" len="med"/>
          </a:ln>
        </p:spPr>
      </p:cxnSp>
      <p:cxnSp>
        <p:nvCxnSpPr>
          <p:cNvPr id="2361" name="Google Shape;2361;p71"/>
          <p:cNvCxnSpPr/>
          <p:nvPr/>
        </p:nvCxnSpPr>
        <p:spPr>
          <a:xfrm rot="10800000">
            <a:off x="4569175" y="3529125"/>
            <a:ext cx="1557900" cy="0"/>
          </a:xfrm>
          <a:prstGeom prst="straightConnector1">
            <a:avLst/>
          </a:prstGeom>
          <a:noFill/>
          <a:ln w="38100" cap="flat" cmpd="sng">
            <a:solidFill>
              <a:schemeClr val="lt2"/>
            </a:solidFill>
            <a:prstDash val="solid"/>
            <a:round/>
            <a:headEnd type="none" w="med" len="med"/>
            <a:tailEnd type="none" w="med" len="med"/>
          </a:ln>
        </p:spPr>
      </p:cxnSp>
      <p:grpSp>
        <p:nvGrpSpPr>
          <p:cNvPr id="2362" name="Google Shape;2362;p71"/>
          <p:cNvGrpSpPr/>
          <p:nvPr/>
        </p:nvGrpSpPr>
        <p:grpSpPr>
          <a:xfrm>
            <a:off x="2224650" y="544106"/>
            <a:ext cx="4689638" cy="284589"/>
            <a:chOff x="2224650" y="544106"/>
            <a:chExt cx="4689638" cy="284589"/>
          </a:xfrm>
        </p:grpSpPr>
        <p:sp>
          <p:nvSpPr>
            <p:cNvPr id="2363" name="Google Shape;2363;p71"/>
            <p:cNvSpPr/>
            <p:nvPr/>
          </p:nvSpPr>
          <p:spPr>
            <a:xfrm>
              <a:off x="2224650" y="544106"/>
              <a:ext cx="298651" cy="284589"/>
            </a:xfrm>
            <a:custGeom>
              <a:avLst/>
              <a:gdLst/>
              <a:ahLst/>
              <a:cxnLst/>
              <a:rect l="l" t="t" r="r" b="b"/>
              <a:pathLst>
                <a:path w="3568" h="3400" extrusionOk="0">
                  <a:moveTo>
                    <a:pt x="1784" y="1"/>
                  </a:moveTo>
                  <a:lnTo>
                    <a:pt x="1238" y="1124"/>
                  </a:lnTo>
                  <a:lnTo>
                    <a:pt x="1" y="1292"/>
                  </a:lnTo>
                  <a:lnTo>
                    <a:pt x="884" y="2162"/>
                  </a:lnTo>
                  <a:lnTo>
                    <a:pt x="675" y="3399"/>
                  </a:lnTo>
                  <a:lnTo>
                    <a:pt x="1784" y="2823"/>
                  </a:lnTo>
                  <a:lnTo>
                    <a:pt x="2880" y="3399"/>
                  </a:lnTo>
                  <a:lnTo>
                    <a:pt x="2880" y="3399"/>
                  </a:lnTo>
                  <a:lnTo>
                    <a:pt x="2671" y="2162"/>
                  </a:lnTo>
                  <a:lnTo>
                    <a:pt x="3567" y="1292"/>
                  </a:lnTo>
                  <a:lnTo>
                    <a:pt x="2334" y="1124"/>
                  </a:lnTo>
                  <a:lnTo>
                    <a:pt x="178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71"/>
            <p:cNvSpPr/>
            <p:nvPr/>
          </p:nvSpPr>
          <p:spPr>
            <a:xfrm>
              <a:off x="6615638" y="544106"/>
              <a:ext cx="298651" cy="284589"/>
            </a:xfrm>
            <a:custGeom>
              <a:avLst/>
              <a:gdLst/>
              <a:ahLst/>
              <a:cxnLst/>
              <a:rect l="l" t="t" r="r" b="b"/>
              <a:pathLst>
                <a:path w="3568" h="3400" extrusionOk="0">
                  <a:moveTo>
                    <a:pt x="1784" y="1"/>
                  </a:moveTo>
                  <a:lnTo>
                    <a:pt x="1238" y="1124"/>
                  </a:lnTo>
                  <a:lnTo>
                    <a:pt x="1" y="1292"/>
                  </a:lnTo>
                  <a:lnTo>
                    <a:pt x="884" y="2162"/>
                  </a:lnTo>
                  <a:lnTo>
                    <a:pt x="675" y="3399"/>
                  </a:lnTo>
                  <a:lnTo>
                    <a:pt x="1784" y="2823"/>
                  </a:lnTo>
                  <a:lnTo>
                    <a:pt x="2880" y="3399"/>
                  </a:lnTo>
                  <a:lnTo>
                    <a:pt x="2880" y="3399"/>
                  </a:lnTo>
                  <a:lnTo>
                    <a:pt x="2671" y="2162"/>
                  </a:lnTo>
                  <a:lnTo>
                    <a:pt x="3567" y="1292"/>
                  </a:lnTo>
                  <a:lnTo>
                    <a:pt x="2334" y="1124"/>
                  </a:lnTo>
                  <a:lnTo>
                    <a:pt x="178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368"/>
        <p:cNvGrpSpPr/>
        <p:nvPr/>
      </p:nvGrpSpPr>
      <p:grpSpPr>
        <a:xfrm>
          <a:off x="0" y="0"/>
          <a:ext cx="0" cy="0"/>
          <a:chOff x="0" y="0"/>
          <a:chExt cx="0" cy="0"/>
        </a:xfrm>
      </p:grpSpPr>
      <p:sp>
        <p:nvSpPr>
          <p:cNvPr id="2369" name="Google Shape;2369;p72"/>
          <p:cNvSpPr txBox="1">
            <a:spLocks noGrp="1"/>
          </p:cNvSpPr>
          <p:nvPr>
            <p:ph type="title"/>
          </p:nvPr>
        </p:nvSpPr>
        <p:spPr>
          <a:xfrm>
            <a:off x="2778283" y="353938"/>
            <a:ext cx="3587433" cy="972650"/>
          </a:xfrm>
          <a:prstGeom prst="rect">
            <a:avLst/>
          </a:prstGeom>
        </p:spPr>
        <p:txBody>
          <a:bodyPr spcFirstLastPara="1" wrap="square" lIns="36575" tIns="36575" rIns="36575" bIns="36575" anchor="t" anchorCtr="0">
            <a:noAutofit/>
          </a:bodyPr>
          <a:lstStyle/>
          <a:p>
            <a:pPr marL="0" lvl="0" indent="0" algn="ctr" rtl="0">
              <a:spcBef>
                <a:spcPts val="0"/>
              </a:spcBef>
              <a:spcAft>
                <a:spcPts val="0"/>
              </a:spcAft>
              <a:buNone/>
            </a:pPr>
            <a:r>
              <a:rPr lang="en" dirty="0"/>
              <a:t>Best Ad Characteristics</a:t>
            </a:r>
            <a:endParaRPr dirty="0"/>
          </a:p>
        </p:txBody>
      </p:sp>
      <p:grpSp>
        <p:nvGrpSpPr>
          <p:cNvPr id="2370" name="Google Shape;2370;p72"/>
          <p:cNvGrpSpPr/>
          <p:nvPr/>
        </p:nvGrpSpPr>
        <p:grpSpPr>
          <a:xfrm>
            <a:off x="3171825" y="1484975"/>
            <a:ext cx="2722312" cy="3658576"/>
            <a:chOff x="3171825" y="1484975"/>
            <a:chExt cx="2722312" cy="3658576"/>
          </a:xfrm>
        </p:grpSpPr>
        <p:sp>
          <p:nvSpPr>
            <p:cNvPr id="2371" name="Google Shape;2371;p72"/>
            <p:cNvSpPr/>
            <p:nvPr/>
          </p:nvSpPr>
          <p:spPr>
            <a:xfrm>
              <a:off x="5195764" y="2682154"/>
              <a:ext cx="698373" cy="1162097"/>
            </a:xfrm>
            <a:custGeom>
              <a:avLst/>
              <a:gdLst/>
              <a:ahLst/>
              <a:cxnLst/>
              <a:rect l="l" t="t" r="r" b="b"/>
              <a:pathLst>
                <a:path w="18554" h="30874" extrusionOk="0">
                  <a:moveTo>
                    <a:pt x="6963" y="0"/>
                  </a:moveTo>
                  <a:cubicBezTo>
                    <a:pt x="1857" y="2188"/>
                    <a:pt x="0" y="6243"/>
                    <a:pt x="0" y="6243"/>
                  </a:cubicBezTo>
                  <a:cubicBezTo>
                    <a:pt x="1984" y="8878"/>
                    <a:pt x="5310" y="13254"/>
                    <a:pt x="8907" y="14995"/>
                  </a:cubicBezTo>
                  <a:cubicBezTo>
                    <a:pt x="7935" y="16453"/>
                    <a:pt x="7167" y="18272"/>
                    <a:pt x="6438" y="19691"/>
                  </a:cubicBezTo>
                  <a:cubicBezTo>
                    <a:pt x="5183" y="22249"/>
                    <a:pt x="3851" y="24553"/>
                    <a:pt x="2392" y="26906"/>
                  </a:cubicBezTo>
                  <a:lnTo>
                    <a:pt x="2392" y="26945"/>
                  </a:lnTo>
                  <a:cubicBezTo>
                    <a:pt x="2470" y="26945"/>
                    <a:pt x="2587" y="26984"/>
                    <a:pt x="2713" y="27062"/>
                  </a:cubicBezTo>
                  <a:cubicBezTo>
                    <a:pt x="3608" y="27636"/>
                    <a:pt x="4376" y="28764"/>
                    <a:pt x="4697" y="29736"/>
                  </a:cubicBezTo>
                  <a:cubicBezTo>
                    <a:pt x="4823" y="30106"/>
                    <a:pt x="4862" y="30514"/>
                    <a:pt x="4823" y="30874"/>
                  </a:cubicBezTo>
                  <a:cubicBezTo>
                    <a:pt x="6039" y="29979"/>
                    <a:pt x="7206" y="29007"/>
                    <a:pt x="8305" y="28122"/>
                  </a:cubicBezTo>
                  <a:cubicBezTo>
                    <a:pt x="11426" y="25652"/>
                    <a:pt x="13526" y="23260"/>
                    <a:pt x="15841" y="20100"/>
                  </a:cubicBezTo>
                  <a:cubicBezTo>
                    <a:pt x="16648" y="18962"/>
                    <a:pt x="18554" y="17503"/>
                    <a:pt x="17824" y="16123"/>
                  </a:cubicBezTo>
                  <a:cubicBezTo>
                    <a:pt x="16531" y="13740"/>
                    <a:pt x="15675" y="11183"/>
                    <a:pt x="14304" y="8752"/>
                  </a:cubicBezTo>
                  <a:cubicBezTo>
                    <a:pt x="12233" y="5066"/>
                    <a:pt x="9598" y="2878"/>
                    <a:pt x="6963" y="0"/>
                  </a:cubicBezTo>
                  <a:close/>
                </a:path>
              </a:pathLst>
            </a:custGeom>
            <a:solidFill>
              <a:srgbClr val="D472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72"/>
            <p:cNvSpPr/>
            <p:nvPr/>
          </p:nvSpPr>
          <p:spPr>
            <a:xfrm>
              <a:off x="5372512" y="3804623"/>
              <a:ext cx="6286" cy="38092"/>
            </a:xfrm>
            <a:custGeom>
              <a:avLst/>
              <a:gdLst/>
              <a:ahLst/>
              <a:cxnLst/>
              <a:rect l="l" t="t" r="r" b="b"/>
              <a:pathLst>
                <a:path w="167" h="1012" extrusionOk="0">
                  <a:moveTo>
                    <a:pt x="1" y="1"/>
                  </a:moveTo>
                  <a:cubicBezTo>
                    <a:pt x="127" y="322"/>
                    <a:pt x="166" y="691"/>
                    <a:pt x="127" y="1012"/>
                  </a:cubicBezTo>
                  <a:cubicBezTo>
                    <a:pt x="166" y="691"/>
                    <a:pt x="127" y="322"/>
                    <a:pt x="40" y="1"/>
                  </a:cubicBezTo>
                  <a:close/>
                </a:path>
              </a:pathLst>
            </a:custGeom>
            <a:solidFill>
              <a:srgbClr val="FCE3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72"/>
            <p:cNvSpPr/>
            <p:nvPr/>
          </p:nvSpPr>
          <p:spPr>
            <a:xfrm>
              <a:off x="5203442" y="2701914"/>
              <a:ext cx="681547" cy="1142336"/>
            </a:xfrm>
            <a:custGeom>
              <a:avLst/>
              <a:gdLst/>
              <a:ahLst/>
              <a:cxnLst/>
              <a:rect l="l" t="t" r="r" b="b"/>
              <a:pathLst>
                <a:path w="18107" h="30349" extrusionOk="0">
                  <a:moveTo>
                    <a:pt x="7206" y="0"/>
                  </a:moveTo>
                  <a:cubicBezTo>
                    <a:pt x="6846" y="166"/>
                    <a:pt x="6477" y="282"/>
                    <a:pt x="6195" y="448"/>
                  </a:cubicBezTo>
                  <a:cubicBezTo>
                    <a:pt x="5913" y="613"/>
                    <a:pt x="5670" y="768"/>
                    <a:pt x="5426" y="934"/>
                  </a:cubicBezTo>
                  <a:cubicBezTo>
                    <a:pt x="4736" y="1381"/>
                    <a:pt x="4085" y="1906"/>
                    <a:pt x="3482" y="2470"/>
                  </a:cubicBezTo>
                  <a:cubicBezTo>
                    <a:pt x="3239" y="2674"/>
                    <a:pt x="3034" y="2917"/>
                    <a:pt x="2791" y="3122"/>
                  </a:cubicBezTo>
                  <a:lnTo>
                    <a:pt x="2752" y="3161"/>
                  </a:lnTo>
                  <a:cubicBezTo>
                    <a:pt x="2587" y="3326"/>
                    <a:pt x="2431" y="3443"/>
                    <a:pt x="2266" y="3608"/>
                  </a:cubicBezTo>
                  <a:cubicBezTo>
                    <a:pt x="1984" y="3890"/>
                    <a:pt x="1653" y="4172"/>
                    <a:pt x="1372" y="4502"/>
                  </a:cubicBezTo>
                  <a:cubicBezTo>
                    <a:pt x="1012" y="4823"/>
                    <a:pt x="681" y="5193"/>
                    <a:pt x="360" y="5553"/>
                  </a:cubicBezTo>
                  <a:lnTo>
                    <a:pt x="360" y="5592"/>
                  </a:lnTo>
                  <a:lnTo>
                    <a:pt x="321" y="5592"/>
                  </a:lnTo>
                  <a:cubicBezTo>
                    <a:pt x="321" y="5630"/>
                    <a:pt x="282" y="5630"/>
                    <a:pt x="282" y="5679"/>
                  </a:cubicBezTo>
                  <a:cubicBezTo>
                    <a:pt x="156" y="5796"/>
                    <a:pt x="78" y="5922"/>
                    <a:pt x="0" y="6039"/>
                  </a:cubicBezTo>
                  <a:cubicBezTo>
                    <a:pt x="681" y="6895"/>
                    <a:pt x="1498" y="7945"/>
                    <a:pt x="2383" y="8995"/>
                  </a:cubicBezTo>
                  <a:lnTo>
                    <a:pt x="2383" y="8995"/>
                  </a:lnTo>
                  <a:cubicBezTo>
                    <a:pt x="1615" y="6447"/>
                    <a:pt x="3764" y="3287"/>
                    <a:pt x="6399" y="3287"/>
                  </a:cubicBezTo>
                  <a:cubicBezTo>
                    <a:pt x="6885" y="3287"/>
                    <a:pt x="7371" y="3404"/>
                    <a:pt x="7857" y="3608"/>
                  </a:cubicBezTo>
                  <a:cubicBezTo>
                    <a:pt x="9841" y="4502"/>
                    <a:pt x="10940" y="6768"/>
                    <a:pt x="12233" y="8431"/>
                  </a:cubicBezTo>
                  <a:cubicBezTo>
                    <a:pt x="14013" y="10619"/>
                    <a:pt x="15880" y="13779"/>
                    <a:pt x="15112" y="16735"/>
                  </a:cubicBezTo>
                  <a:cubicBezTo>
                    <a:pt x="14830" y="17785"/>
                    <a:pt x="14052" y="18680"/>
                    <a:pt x="13449" y="19487"/>
                  </a:cubicBezTo>
                  <a:cubicBezTo>
                    <a:pt x="12515" y="20751"/>
                    <a:pt x="11582" y="21918"/>
                    <a:pt x="10609" y="23095"/>
                  </a:cubicBezTo>
                  <a:cubicBezTo>
                    <a:pt x="8791" y="25283"/>
                    <a:pt x="6720" y="27471"/>
                    <a:pt x="4532" y="29299"/>
                  </a:cubicBezTo>
                  <a:cubicBezTo>
                    <a:pt x="4619" y="29620"/>
                    <a:pt x="4658" y="29989"/>
                    <a:pt x="4619" y="30310"/>
                  </a:cubicBezTo>
                  <a:lnTo>
                    <a:pt x="4619" y="30349"/>
                  </a:lnTo>
                  <a:cubicBezTo>
                    <a:pt x="5835" y="29454"/>
                    <a:pt x="7002" y="28482"/>
                    <a:pt x="8101" y="27597"/>
                  </a:cubicBezTo>
                  <a:cubicBezTo>
                    <a:pt x="8548" y="27227"/>
                    <a:pt x="8995" y="26868"/>
                    <a:pt x="9433" y="26459"/>
                  </a:cubicBezTo>
                  <a:cubicBezTo>
                    <a:pt x="11864" y="24398"/>
                    <a:pt x="13653" y="22249"/>
                    <a:pt x="15637" y="19575"/>
                  </a:cubicBezTo>
                  <a:cubicBezTo>
                    <a:pt x="15919" y="19166"/>
                    <a:pt x="16366" y="18758"/>
                    <a:pt x="16726" y="18272"/>
                  </a:cubicBezTo>
                  <a:cubicBezTo>
                    <a:pt x="17455" y="17426"/>
                    <a:pt x="18107" y="16492"/>
                    <a:pt x="17620" y="15598"/>
                  </a:cubicBezTo>
                  <a:cubicBezTo>
                    <a:pt x="16366" y="13293"/>
                    <a:pt x="15510" y="10862"/>
                    <a:pt x="14256" y="8509"/>
                  </a:cubicBezTo>
                  <a:cubicBezTo>
                    <a:pt x="14217" y="8431"/>
                    <a:pt x="14178" y="8353"/>
                    <a:pt x="14100" y="8227"/>
                  </a:cubicBezTo>
                  <a:cubicBezTo>
                    <a:pt x="12155" y="4784"/>
                    <a:pt x="9763" y="2635"/>
                    <a:pt x="7245" y="0"/>
                  </a:cubicBezTo>
                  <a:close/>
                </a:path>
              </a:pathLst>
            </a:custGeom>
            <a:solidFill>
              <a:srgbClr val="000000">
                <a:alpha val="16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72"/>
            <p:cNvSpPr/>
            <p:nvPr/>
          </p:nvSpPr>
          <p:spPr>
            <a:xfrm>
              <a:off x="5531005" y="3246494"/>
              <a:ext cx="38" cy="38"/>
            </a:xfrm>
            <a:custGeom>
              <a:avLst/>
              <a:gdLst/>
              <a:ahLst/>
              <a:cxnLst/>
              <a:rect l="l" t="t" r="r" b="b"/>
              <a:pathLst>
                <a:path w="1" h="1" extrusionOk="0">
                  <a:moveTo>
                    <a:pt x="0" y="1"/>
                  </a:moveTo>
                  <a:lnTo>
                    <a:pt x="0" y="1"/>
                  </a:lnTo>
                  <a:lnTo>
                    <a:pt x="0" y="1"/>
                  </a:lnTo>
                  <a:close/>
                </a:path>
              </a:pathLst>
            </a:custGeom>
            <a:solidFill>
              <a:srgbClr val="FCE3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72"/>
            <p:cNvSpPr/>
            <p:nvPr/>
          </p:nvSpPr>
          <p:spPr>
            <a:xfrm>
              <a:off x="5406198" y="3157932"/>
              <a:ext cx="214887" cy="90073"/>
            </a:xfrm>
            <a:custGeom>
              <a:avLst/>
              <a:gdLst/>
              <a:ahLst/>
              <a:cxnLst/>
              <a:rect l="l" t="t" r="r" b="b"/>
              <a:pathLst>
                <a:path w="5709" h="2393" extrusionOk="0">
                  <a:moveTo>
                    <a:pt x="1" y="0"/>
                  </a:moveTo>
                  <a:lnTo>
                    <a:pt x="1" y="0"/>
                  </a:lnTo>
                  <a:cubicBezTo>
                    <a:pt x="1051" y="973"/>
                    <a:pt x="2188" y="1780"/>
                    <a:pt x="3316" y="2354"/>
                  </a:cubicBezTo>
                  <a:cubicBezTo>
                    <a:pt x="3316" y="2365"/>
                    <a:pt x="3316" y="2373"/>
                    <a:pt x="3315" y="2379"/>
                  </a:cubicBezTo>
                  <a:lnTo>
                    <a:pt x="3315" y="2379"/>
                  </a:lnTo>
                  <a:cubicBezTo>
                    <a:pt x="4080" y="2109"/>
                    <a:pt x="5115" y="2071"/>
                    <a:pt x="5709" y="2023"/>
                  </a:cubicBezTo>
                  <a:cubicBezTo>
                    <a:pt x="5106" y="1420"/>
                    <a:pt x="3686" y="1177"/>
                    <a:pt x="2879" y="895"/>
                  </a:cubicBezTo>
                  <a:cubicBezTo>
                    <a:pt x="2062" y="652"/>
                    <a:pt x="934" y="409"/>
                    <a:pt x="1" y="0"/>
                  </a:cubicBezTo>
                  <a:close/>
                  <a:moveTo>
                    <a:pt x="3315" y="2379"/>
                  </a:moveTo>
                  <a:cubicBezTo>
                    <a:pt x="3303" y="2383"/>
                    <a:pt x="3290" y="2388"/>
                    <a:pt x="3278" y="2392"/>
                  </a:cubicBezTo>
                  <a:cubicBezTo>
                    <a:pt x="3305" y="2392"/>
                    <a:pt x="3313" y="2392"/>
                    <a:pt x="3315" y="2379"/>
                  </a:cubicBezTo>
                  <a:close/>
                </a:path>
              </a:pathLst>
            </a:custGeom>
            <a:solidFill>
              <a:srgbClr val="000000">
                <a:alpha val="16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72"/>
            <p:cNvSpPr/>
            <p:nvPr/>
          </p:nvSpPr>
          <p:spPr>
            <a:xfrm>
              <a:off x="5047885" y="2312251"/>
              <a:ext cx="469634" cy="646354"/>
            </a:xfrm>
            <a:custGeom>
              <a:avLst/>
              <a:gdLst/>
              <a:ahLst/>
              <a:cxnLst/>
              <a:rect l="l" t="t" r="r" b="b"/>
              <a:pathLst>
                <a:path w="12477" h="17172" extrusionOk="0">
                  <a:moveTo>
                    <a:pt x="1940" y="1"/>
                  </a:moveTo>
                  <a:cubicBezTo>
                    <a:pt x="1621" y="1"/>
                    <a:pt x="1303" y="20"/>
                    <a:pt x="973" y="65"/>
                  </a:cubicBezTo>
                  <a:cubicBezTo>
                    <a:pt x="705" y="128"/>
                    <a:pt x="417" y="301"/>
                    <a:pt x="167" y="301"/>
                  </a:cubicBezTo>
                  <a:cubicBezTo>
                    <a:pt x="109" y="301"/>
                    <a:pt x="54" y="291"/>
                    <a:pt x="1" y="269"/>
                  </a:cubicBezTo>
                  <a:lnTo>
                    <a:pt x="1" y="269"/>
                  </a:lnTo>
                  <a:cubicBezTo>
                    <a:pt x="526" y="551"/>
                    <a:pt x="1255" y="2088"/>
                    <a:pt x="1615" y="2700"/>
                  </a:cubicBezTo>
                  <a:cubicBezTo>
                    <a:pt x="2510" y="4402"/>
                    <a:pt x="2918" y="6551"/>
                    <a:pt x="2957" y="8447"/>
                  </a:cubicBezTo>
                  <a:cubicBezTo>
                    <a:pt x="2957" y="10441"/>
                    <a:pt x="2957" y="11977"/>
                    <a:pt x="2548" y="13961"/>
                  </a:cubicBezTo>
                  <a:cubicBezTo>
                    <a:pt x="2383" y="14612"/>
                    <a:pt x="2062" y="15789"/>
                    <a:pt x="1702" y="16392"/>
                  </a:cubicBezTo>
                  <a:cubicBezTo>
                    <a:pt x="1768" y="16300"/>
                    <a:pt x="1872" y="16247"/>
                    <a:pt x="1974" y="16247"/>
                  </a:cubicBezTo>
                  <a:cubicBezTo>
                    <a:pt x="2054" y="16247"/>
                    <a:pt x="2133" y="16280"/>
                    <a:pt x="2189" y="16353"/>
                  </a:cubicBezTo>
                  <a:cubicBezTo>
                    <a:pt x="2510" y="16635"/>
                    <a:pt x="2996" y="16917"/>
                    <a:pt x="3355" y="17121"/>
                  </a:cubicBezTo>
                  <a:cubicBezTo>
                    <a:pt x="3401" y="17156"/>
                    <a:pt x="3453" y="17172"/>
                    <a:pt x="3505" y="17172"/>
                  </a:cubicBezTo>
                  <a:cubicBezTo>
                    <a:pt x="3643" y="17172"/>
                    <a:pt x="3785" y="17065"/>
                    <a:pt x="3842" y="16917"/>
                  </a:cubicBezTo>
                  <a:cubicBezTo>
                    <a:pt x="3968" y="16596"/>
                    <a:pt x="4172" y="16314"/>
                    <a:pt x="4415" y="16032"/>
                  </a:cubicBezTo>
                  <a:cubicBezTo>
                    <a:pt x="4415" y="15983"/>
                    <a:pt x="4454" y="15983"/>
                    <a:pt x="4454" y="15945"/>
                  </a:cubicBezTo>
                  <a:cubicBezTo>
                    <a:pt x="5223" y="15060"/>
                    <a:pt x="6078" y="14282"/>
                    <a:pt x="6924" y="13475"/>
                  </a:cubicBezTo>
                  <a:cubicBezTo>
                    <a:pt x="7974" y="12463"/>
                    <a:pt x="9034" y="11530"/>
                    <a:pt x="10328" y="10801"/>
                  </a:cubicBezTo>
                  <a:cubicBezTo>
                    <a:pt x="10610" y="10635"/>
                    <a:pt x="10979" y="10519"/>
                    <a:pt x="11339" y="10353"/>
                  </a:cubicBezTo>
                  <a:cubicBezTo>
                    <a:pt x="11543" y="10314"/>
                    <a:pt x="11747" y="10198"/>
                    <a:pt x="11864" y="10071"/>
                  </a:cubicBezTo>
                  <a:cubicBezTo>
                    <a:pt x="12272" y="9663"/>
                    <a:pt x="12477" y="9099"/>
                    <a:pt x="12399" y="8535"/>
                  </a:cubicBezTo>
                  <a:cubicBezTo>
                    <a:pt x="12156" y="7475"/>
                    <a:pt x="11670" y="6386"/>
                    <a:pt x="11222" y="5491"/>
                  </a:cubicBezTo>
                  <a:cubicBezTo>
                    <a:pt x="10250" y="3634"/>
                    <a:pt x="8830" y="2253"/>
                    <a:pt x="6963" y="1281"/>
                  </a:cubicBezTo>
                  <a:cubicBezTo>
                    <a:pt x="5592" y="590"/>
                    <a:pt x="4172" y="143"/>
                    <a:pt x="2626" y="26"/>
                  </a:cubicBezTo>
                  <a:cubicBezTo>
                    <a:pt x="2393" y="10"/>
                    <a:pt x="2166" y="1"/>
                    <a:pt x="1940" y="1"/>
                  </a:cubicBezTo>
                  <a:close/>
                </a:path>
              </a:pathLst>
            </a:custGeom>
            <a:solidFill>
              <a:srgbClr val="FFD3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72"/>
            <p:cNvSpPr/>
            <p:nvPr/>
          </p:nvSpPr>
          <p:spPr>
            <a:xfrm>
              <a:off x="5133173" y="2471684"/>
              <a:ext cx="274546" cy="323252"/>
            </a:xfrm>
            <a:custGeom>
              <a:avLst/>
              <a:gdLst/>
              <a:ahLst/>
              <a:cxnLst/>
              <a:rect l="l" t="t" r="r" b="b"/>
              <a:pathLst>
                <a:path w="7294" h="8588" extrusionOk="0">
                  <a:moveTo>
                    <a:pt x="0" y="1"/>
                  </a:moveTo>
                  <a:lnTo>
                    <a:pt x="0" y="1"/>
                  </a:lnTo>
                  <a:cubicBezTo>
                    <a:pt x="360" y="1139"/>
                    <a:pt x="564" y="2354"/>
                    <a:pt x="652" y="3482"/>
                  </a:cubicBezTo>
                  <a:cubicBezTo>
                    <a:pt x="1867" y="4503"/>
                    <a:pt x="2995" y="5592"/>
                    <a:pt x="4007" y="6847"/>
                  </a:cubicBezTo>
                  <a:cubicBezTo>
                    <a:pt x="4415" y="7333"/>
                    <a:pt x="4940" y="7945"/>
                    <a:pt x="5349" y="8587"/>
                  </a:cubicBezTo>
                  <a:cubicBezTo>
                    <a:pt x="5952" y="8023"/>
                    <a:pt x="6603" y="7498"/>
                    <a:pt x="7293" y="7051"/>
                  </a:cubicBezTo>
                  <a:cubicBezTo>
                    <a:pt x="5913" y="3929"/>
                    <a:pt x="2879" y="1664"/>
                    <a:pt x="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72"/>
            <p:cNvSpPr/>
            <p:nvPr/>
          </p:nvSpPr>
          <p:spPr>
            <a:xfrm>
              <a:off x="5216992" y="2871359"/>
              <a:ext cx="38092" cy="41028"/>
            </a:xfrm>
            <a:custGeom>
              <a:avLst/>
              <a:gdLst/>
              <a:ahLst/>
              <a:cxnLst/>
              <a:rect l="l" t="t" r="r" b="b"/>
              <a:pathLst>
                <a:path w="1012" h="1090" extrusionOk="0">
                  <a:moveTo>
                    <a:pt x="0" y="1051"/>
                  </a:moveTo>
                  <a:lnTo>
                    <a:pt x="0" y="1090"/>
                  </a:lnTo>
                  <a:lnTo>
                    <a:pt x="0" y="1051"/>
                  </a:lnTo>
                  <a:close/>
                  <a:moveTo>
                    <a:pt x="1012" y="0"/>
                  </a:moveTo>
                  <a:cubicBezTo>
                    <a:pt x="652" y="321"/>
                    <a:pt x="321" y="691"/>
                    <a:pt x="0" y="1051"/>
                  </a:cubicBezTo>
                  <a:cubicBezTo>
                    <a:pt x="321" y="691"/>
                    <a:pt x="652" y="321"/>
                    <a:pt x="1012" y="0"/>
                  </a:cubicBezTo>
                  <a:close/>
                </a:path>
              </a:pathLst>
            </a:custGeom>
            <a:solidFill>
              <a:srgbClr val="895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72"/>
            <p:cNvSpPr/>
            <p:nvPr/>
          </p:nvSpPr>
          <p:spPr>
            <a:xfrm>
              <a:off x="5130237" y="2927702"/>
              <a:ext cx="62257" cy="22735"/>
            </a:xfrm>
            <a:custGeom>
              <a:avLst/>
              <a:gdLst/>
              <a:ahLst/>
              <a:cxnLst/>
              <a:rect l="l" t="t" r="r" b="b"/>
              <a:pathLst>
                <a:path w="1654" h="604" extrusionOk="0">
                  <a:moveTo>
                    <a:pt x="1615" y="604"/>
                  </a:moveTo>
                  <a:lnTo>
                    <a:pt x="1615" y="604"/>
                  </a:lnTo>
                  <a:lnTo>
                    <a:pt x="1615" y="604"/>
                  </a:lnTo>
                  <a:close/>
                  <a:moveTo>
                    <a:pt x="1615" y="604"/>
                  </a:moveTo>
                  <a:lnTo>
                    <a:pt x="1615" y="604"/>
                  </a:lnTo>
                  <a:lnTo>
                    <a:pt x="1615" y="604"/>
                  </a:lnTo>
                  <a:close/>
                  <a:moveTo>
                    <a:pt x="1654" y="604"/>
                  </a:moveTo>
                  <a:lnTo>
                    <a:pt x="1654" y="604"/>
                  </a:lnTo>
                  <a:lnTo>
                    <a:pt x="1654" y="604"/>
                  </a:lnTo>
                  <a:close/>
                  <a:moveTo>
                    <a:pt x="1" y="1"/>
                  </a:moveTo>
                  <a:cubicBezTo>
                    <a:pt x="195" y="166"/>
                    <a:pt x="399" y="322"/>
                    <a:pt x="642" y="487"/>
                  </a:cubicBezTo>
                  <a:cubicBezTo>
                    <a:pt x="399" y="322"/>
                    <a:pt x="195" y="166"/>
                    <a:pt x="1" y="1"/>
                  </a:cubicBezTo>
                  <a:close/>
                </a:path>
              </a:pathLst>
            </a:custGeom>
            <a:solidFill>
              <a:srgbClr val="8D8B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72"/>
            <p:cNvSpPr/>
            <p:nvPr/>
          </p:nvSpPr>
          <p:spPr>
            <a:xfrm>
              <a:off x="5128393" y="2615159"/>
              <a:ext cx="126696" cy="343013"/>
            </a:xfrm>
            <a:custGeom>
              <a:avLst/>
              <a:gdLst/>
              <a:ahLst/>
              <a:cxnLst/>
              <a:rect l="l" t="t" r="r" b="b"/>
              <a:pathLst>
                <a:path w="3366" h="9113" extrusionOk="0">
                  <a:moveTo>
                    <a:pt x="1178" y="1"/>
                  </a:moveTo>
                  <a:lnTo>
                    <a:pt x="1178" y="399"/>
                  </a:lnTo>
                  <a:cubicBezTo>
                    <a:pt x="1216" y="2393"/>
                    <a:pt x="1178" y="3929"/>
                    <a:pt x="779" y="5913"/>
                  </a:cubicBezTo>
                  <a:cubicBezTo>
                    <a:pt x="691" y="6156"/>
                    <a:pt x="652" y="6438"/>
                    <a:pt x="536" y="6769"/>
                  </a:cubicBezTo>
                  <a:cubicBezTo>
                    <a:pt x="409" y="7294"/>
                    <a:pt x="205" y="7858"/>
                    <a:pt x="1" y="8266"/>
                  </a:cubicBezTo>
                  <a:cubicBezTo>
                    <a:pt x="1" y="8266"/>
                    <a:pt x="50" y="8266"/>
                    <a:pt x="50" y="8305"/>
                  </a:cubicBezTo>
                  <a:cubicBezTo>
                    <a:pt x="244" y="8470"/>
                    <a:pt x="448" y="8626"/>
                    <a:pt x="691" y="8791"/>
                  </a:cubicBezTo>
                  <a:cubicBezTo>
                    <a:pt x="857" y="8869"/>
                    <a:pt x="1061" y="8995"/>
                    <a:pt x="1216" y="9073"/>
                  </a:cubicBezTo>
                  <a:cubicBezTo>
                    <a:pt x="1265" y="9112"/>
                    <a:pt x="1304" y="9112"/>
                    <a:pt x="1382" y="9112"/>
                  </a:cubicBezTo>
                  <a:cubicBezTo>
                    <a:pt x="1508" y="9112"/>
                    <a:pt x="1625" y="9034"/>
                    <a:pt x="1664" y="8908"/>
                  </a:cubicBezTo>
                  <a:lnTo>
                    <a:pt x="1703" y="8908"/>
                  </a:lnTo>
                  <a:lnTo>
                    <a:pt x="1703" y="8869"/>
                  </a:lnTo>
                  <a:cubicBezTo>
                    <a:pt x="1829" y="8548"/>
                    <a:pt x="2033" y="8266"/>
                    <a:pt x="2276" y="7984"/>
                  </a:cubicBezTo>
                  <a:cubicBezTo>
                    <a:pt x="2276" y="7935"/>
                    <a:pt x="2315" y="7935"/>
                    <a:pt x="2315" y="7897"/>
                  </a:cubicBezTo>
                  <a:lnTo>
                    <a:pt x="2354" y="7897"/>
                  </a:lnTo>
                  <a:lnTo>
                    <a:pt x="2354" y="7858"/>
                  </a:lnTo>
                  <a:cubicBezTo>
                    <a:pt x="2675" y="7498"/>
                    <a:pt x="3006" y="7128"/>
                    <a:pt x="3366" y="6807"/>
                  </a:cubicBezTo>
                  <a:cubicBezTo>
                    <a:pt x="3045" y="6321"/>
                    <a:pt x="2675" y="5913"/>
                    <a:pt x="2393" y="5388"/>
                  </a:cubicBezTo>
                  <a:cubicBezTo>
                    <a:pt x="1946" y="4620"/>
                    <a:pt x="2072" y="4094"/>
                    <a:pt x="2276" y="3239"/>
                  </a:cubicBezTo>
                  <a:cubicBezTo>
                    <a:pt x="2393" y="2636"/>
                    <a:pt x="2111" y="1576"/>
                    <a:pt x="1751" y="526"/>
                  </a:cubicBezTo>
                  <a:cubicBezTo>
                    <a:pt x="1547" y="322"/>
                    <a:pt x="1343" y="156"/>
                    <a:pt x="1178" y="1"/>
                  </a:cubicBezTo>
                  <a:close/>
                </a:path>
              </a:pathLst>
            </a:custGeom>
            <a:solidFill>
              <a:srgbClr val="000000">
                <a:alpha val="16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72"/>
            <p:cNvSpPr/>
            <p:nvPr/>
          </p:nvSpPr>
          <p:spPr>
            <a:xfrm>
              <a:off x="5168289" y="2569429"/>
              <a:ext cx="26047" cy="65531"/>
            </a:xfrm>
            <a:custGeom>
              <a:avLst/>
              <a:gdLst/>
              <a:ahLst/>
              <a:cxnLst/>
              <a:rect l="l" t="t" r="r" b="b"/>
              <a:pathLst>
                <a:path w="692" h="1741" extrusionOk="0">
                  <a:moveTo>
                    <a:pt x="1" y="0"/>
                  </a:moveTo>
                  <a:lnTo>
                    <a:pt x="1" y="0"/>
                  </a:lnTo>
                  <a:cubicBezTo>
                    <a:pt x="79" y="399"/>
                    <a:pt x="79" y="846"/>
                    <a:pt x="118" y="1216"/>
                  </a:cubicBezTo>
                  <a:cubicBezTo>
                    <a:pt x="283" y="1371"/>
                    <a:pt x="487" y="1537"/>
                    <a:pt x="691" y="1741"/>
                  </a:cubicBezTo>
                  <a:cubicBezTo>
                    <a:pt x="448" y="1128"/>
                    <a:pt x="244" y="525"/>
                    <a:pt x="1" y="0"/>
                  </a:cubicBezTo>
                  <a:close/>
                </a:path>
              </a:pathLst>
            </a:custGeom>
            <a:solidFill>
              <a:srgbClr val="000000">
                <a:alpha val="16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72"/>
            <p:cNvSpPr/>
            <p:nvPr/>
          </p:nvSpPr>
          <p:spPr>
            <a:xfrm>
              <a:off x="5308490" y="2360427"/>
              <a:ext cx="206079" cy="285161"/>
            </a:xfrm>
            <a:custGeom>
              <a:avLst/>
              <a:gdLst/>
              <a:ahLst/>
              <a:cxnLst/>
              <a:rect l="l" t="t" r="r" b="b"/>
              <a:pathLst>
                <a:path w="5475" h="7576" extrusionOk="0">
                  <a:moveTo>
                    <a:pt x="0" y="1"/>
                  </a:moveTo>
                  <a:lnTo>
                    <a:pt x="39" y="1"/>
                  </a:lnTo>
                  <a:cubicBezTo>
                    <a:pt x="1906" y="973"/>
                    <a:pt x="3326" y="2354"/>
                    <a:pt x="4298" y="4211"/>
                  </a:cubicBezTo>
                  <a:cubicBezTo>
                    <a:pt x="4746" y="5106"/>
                    <a:pt x="5232" y="6195"/>
                    <a:pt x="5475" y="7255"/>
                  </a:cubicBezTo>
                  <a:lnTo>
                    <a:pt x="5475" y="7576"/>
                  </a:lnTo>
                  <a:lnTo>
                    <a:pt x="5475" y="7255"/>
                  </a:lnTo>
                  <a:cubicBezTo>
                    <a:pt x="5232" y="6195"/>
                    <a:pt x="4746" y="5106"/>
                    <a:pt x="4298" y="4211"/>
                  </a:cubicBezTo>
                  <a:cubicBezTo>
                    <a:pt x="3326" y="2354"/>
                    <a:pt x="1906" y="973"/>
                    <a:pt x="39" y="1"/>
                  </a:cubicBezTo>
                  <a:close/>
                </a:path>
              </a:pathLst>
            </a:custGeom>
            <a:solidFill>
              <a:srgbClr val="8D8B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72"/>
            <p:cNvSpPr/>
            <p:nvPr/>
          </p:nvSpPr>
          <p:spPr>
            <a:xfrm>
              <a:off x="5288730" y="2820849"/>
              <a:ext cx="18331" cy="16863"/>
            </a:xfrm>
            <a:custGeom>
              <a:avLst/>
              <a:gdLst/>
              <a:ahLst/>
              <a:cxnLst/>
              <a:rect l="l" t="t" r="r" b="b"/>
              <a:pathLst>
                <a:path w="487" h="448" extrusionOk="0">
                  <a:moveTo>
                    <a:pt x="486" y="1"/>
                  </a:moveTo>
                  <a:cubicBezTo>
                    <a:pt x="321" y="166"/>
                    <a:pt x="165" y="283"/>
                    <a:pt x="0" y="448"/>
                  </a:cubicBezTo>
                  <a:lnTo>
                    <a:pt x="0" y="448"/>
                  </a:lnTo>
                  <a:cubicBezTo>
                    <a:pt x="165" y="283"/>
                    <a:pt x="321" y="166"/>
                    <a:pt x="486" y="1"/>
                  </a:cubicBezTo>
                  <a:close/>
                </a:path>
              </a:pathLst>
            </a:custGeom>
            <a:solidFill>
              <a:srgbClr val="895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72"/>
            <p:cNvSpPr/>
            <p:nvPr/>
          </p:nvSpPr>
          <p:spPr>
            <a:xfrm>
              <a:off x="5240026" y="2331522"/>
              <a:ext cx="274546" cy="506220"/>
            </a:xfrm>
            <a:custGeom>
              <a:avLst/>
              <a:gdLst/>
              <a:ahLst/>
              <a:cxnLst/>
              <a:rect l="l" t="t" r="r" b="b"/>
              <a:pathLst>
                <a:path w="7294" h="13449" extrusionOk="0">
                  <a:moveTo>
                    <a:pt x="1" y="1"/>
                  </a:moveTo>
                  <a:lnTo>
                    <a:pt x="1" y="1"/>
                  </a:lnTo>
                  <a:cubicBezTo>
                    <a:pt x="400" y="283"/>
                    <a:pt x="808" y="565"/>
                    <a:pt x="1216" y="847"/>
                  </a:cubicBezTo>
                  <a:cubicBezTo>
                    <a:pt x="2228" y="1663"/>
                    <a:pt x="3356" y="2344"/>
                    <a:pt x="4085" y="3482"/>
                  </a:cubicBezTo>
                  <a:cubicBezTo>
                    <a:pt x="4863" y="4697"/>
                    <a:pt x="5223" y="6234"/>
                    <a:pt x="5145" y="7653"/>
                  </a:cubicBezTo>
                  <a:cubicBezTo>
                    <a:pt x="5106" y="8626"/>
                    <a:pt x="4736" y="9316"/>
                    <a:pt x="4046" y="9929"/>
                  </a:cubicBezTo>
                  <a:cubicBezTo>
                    <a:pt x="4211" y="10211"/>
                    <a:pt x="4328" y="10454"/>
                    <a:pt x="4454" y="10775"/>
                  </a:cubicBezTo>
                  <a:cubicBezTo>
                    <a:pt x="4698" y="10609"/>
                    <a:pt x="4941" y="10454"/>
                    <a:pt x="5223" y="10289"/>
                  </a:cubicBezTo>
                  <a:cubicBezTo>
                    <a:pt x="5505" y="10123"/>
                    <a:pt x="5874" y="10007"/>
                    <a:pt x="6234" y="9841"/>
                  </a:cubicBezTo>
                  <a:cubicBezTo>
                    <a:pt x="6438" y="9802"/>
                    <a:pt x="6642" y="9686"/>
                    <a:pt x="6759" y="9559"/>
                  </a:cubicBezTo>
                  <a:cubicBezTo>
                    <a:pt x="7129" y="9238"/>
                    <a:pt x="7294" y="8791"/>
                    <a:pt x="7294" y="8344"/>
                  </a:cubicBezTo>
                  <a:lnTo>
                    <a:pt x="7294" y="8023"/>
                  </a:lnTo>
                  <a:cubicBezTo>
                    <a:pt x="7051" y="6963"/>
                    <a:pt x="6565" y="5874"/>
                    <a:pt x="6117" y="4979"/>
                  </a:cubicBezTo>
                  <a:cubicBezTo>
                    <a:pt x="5145" y="3122"/>
                    <a:pt x="3725" y="1741"/>
                    <a:pt x="1858" y="769"/>
                  </a:cubicBezTo>
                  <a:lnTo>
                    <a:pt x="1819" y="769"/>
                  </a:lnTo>
                  <a:cubicBezTo>
                    <a:pt x="1216" y="448"/>
                    <a:pt x="604" y="205"/>
                    <a:pt x="1" y="1"/>
                  </a:cubicBezTo>
                  <a:close/>
                  <a:moveTo>
                    <a:pt x="2062" y="11708"/>
                  </a:moveTo>
                  <a:cubicBezTo>
                    <a:pt x="1985" y="11825"/>
                    <a:pt x="1897" y="11912"/>
                    <a:pt x="1858" y="12029"/>
                  </a:cubicBezTo>
                  <a:cubicBezTo>
                    <a:pt x="1576" y="12476"/>
                    <a:pt x="1411" y="12963"/>
                    <a:pt x="1294" y="13449"/>
                  </a:cubicBezTo>
                  <a:lnTo>
                    <a:pt x="1294" y="13449"/>
                  </a:lnTo>
                  <a:cubicBezTo>
                    <a:pt x="1459" y="13284"/>
                    <a:pt x="1615" y="13167"/>
                    <a:pt x="1780" y="13002"/>
                  </a:cubicBezTo>
                  <a:lnTo>
                    <a:pt x="1819" y="12963"/>
                  </a:lnTo>
                  <a:cubicBezTo>
                    <a:pt x="2062" y="12758"/>
                    <a:pt x="2267" y="12515"/>
                    <a:pt x="2510" y="12311"/>
                  </a:cubicBezTo>
                  <a:cubicBezTo>
                    <a:pt x="2383" y="12117"/>
                    <a:pt x="2228" y="11912"/>
                    <a:pt x="2062" y="11708"/>
                  </a:cubicBezTo>
                  <a:close/>
                </a:path>
              </a:pathLst>
            </a:custGeom>
            <a:solidFill>
              <a:srgbClr val="000000">
                <a:alpha val="16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72"/>
            <p:cNvSpPr/>
            <p:nvPr/>
          </p:nvSpPr>
          <p:spPr>
            <a:xfrm>
              <a:off x="5317636" y="2705189"/>
              <a:ext cx="90073" cy="89734"/>
            </a:xfrm>
            <a:custGeom>
              <a:avLst/>
              <a:gdLst/>
              <a:ahLst/>
              <a:cxnLst/>
              <a:rect l="l" t="t" r="r" b="b"/>
              <a:pathLst>
                <a:path w="2393" h="2384" extrusionOk="0">
                  <a:moveTo>
                    <a:pt x="1984" y="1"/>
                  </a:moveTo>
                  <a:cubicBezTo>
                    <a:pt x="1945" y="40"/>
                    <a:pt x="1906" y="40"/>
                    <a:pt x="1867" y="79"/>
                  </a:cubicBezTo>
                  <a:cubicBezTo>
                    <a:pt x="1216" y="643"/>
                    <a:pt x="525" y="1090"/>
                    <a:pt x="0" y="1780"/>
                  </a:cubicBezTo>
                  <a:cubicBezTo>
                    <a:pt x="166" y="1984"/>
                    <a:pt x="321" y="2189"/>
                    <a:pt x="448" y="2383"/>
                  </a:cubicBezTo>
                  <a:cubicBezTo>
                    <a:pt x="1051" y="1819"/>
                    <a:pt x="1702" y="1294"/>
                    <a:pt x="2392" y="847"/>
                  </a:cubicBezTo>
                  <a:cubicBezTo>
                    <a:pt x="2266" y="526"/>
                    <a:pt x="2149" y="283"/>
                    <a:pt x="1984" y="1"/>
                  </a:cubicBezTo>
                  <a:close/>
                </a:path>
              </a:pathLst>
            </a:custGeom>
            <a:solidFill>
              <a:srgbClr val="000000">
                <a:alpha val="16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72"/>
            <p:cNvSpPr/>
            <p:nvPr/>
          </p:nvSpPr>
          <p:spPr>
            <a:xfrm>
              <a:off x="3171825" y="2682154"/>
              <a:ext cx="700217" cy="1162097"/>
            </a:xfrm>
            <a:custGeom>
              <a:avLst/>
              <a:gdLst/>
              <a:ahLst/>
              <a:cxnLst/>
              <a:rect l="l" t="t" r="r" b="b"/>
              <a:pathLst>
                <a:path w="18603" h="30874" extrusionOk="0">
                  <a:moveTo>
                    <a:pt x="11630" y="0"/>
                  </a:moveTo>
                  <a:cubicBezTo>
                    <a:pt x="8956" y="2878"/>
                    <a:pt x="6370" y="5066"/>
                    <a:pt x="4260" y="8752"/>
                  </a:cubicBezTo>
                  <a:cubicBezTo>
                    <a:pt x="2927" y="11183"/>
                    <a:pt x="2072" y="13740"/>
                    <a:pt x="778" y="16123"/>
                  </a:cubicBezTo>
                  <a:cubicBezTo>
                    <a:pt x="0" y="17503"/>
                    <a:pt x="1906" y="18962"/>
                    <a:pt x="2723" y="20100"/>
                  </a:cubicBezTo>
                  <a:cubicBezTo>
                    <a:pt x="5067" y="23260"/>
                    <a:pt x="7177" y="25652"/>
                    <a:pt x="10298" y="28122"/>
                  </a:cubicBezTo>
                  <a:cubicBezTo>
                    <a:pt x="11387" y="29007"/>
                    <a:pt x="12564" y="29979"/>
                    <a:pt x="13779" y="30874"/>
                  </a:cubicBezTo>
                  <a:cubicBezTo>
                    <a:pt x="13702" y="30514"/>
                    <a:pt x="13779" y="30106"/>
                    <a:pt x="13906" y="29736"/>
                  </a:cubicBezTo>
                  <a:cubicBezTo>
                    <a:pt x="14188" y="28764"/>
                    <a:pt x="14995" y="27636"/>
                    <a:pt x="15889" y="27062"/>
                  </a:cubicBezTo>
                  <a:cubicBezTo>
                    <a:pt x="16006" y="26984"/>
                    <a:pt x="16133" y="26945"/>
                    <a:pt x="16210" y="26945"/>
                  </a:cubicBezTo>
                  <a:lnTo>
                    <a:pt x="16210" y="26906"/>
                  </a:lnTo>
                  <a:cubicBezTo>
                    <a:pt x="14752" y="24553"/>
                    <a:pt x="13381" y="22249"/>
                    <a:pt x="12117" y="19691"/>
                  </a:cubicBezTo>
                  <a:cubicBezTo>
                    <a:pt x="11436" y="18272"/>
                    <a:pt x="10619" y="16453"/>
                    <a:pt x="9647" y="14995"/>
                  </a:cubicBezTo>
                  <a:cubicBezTo>
                    <a:pt x="13293" y="13254"/>
                    <a:pt x="16619" y="8878"/>
                    <a:pt x="18602" y="6243"/>
                  </a:cubicBezTo>
                  <a:cubicBezTo>
                    <a:pt x="18602" y="6243"/>
                    <a:pt x="16735" y="2188"/>
                    <a:pt x="11630" y="0"/>
                  </a:cubicBezTo>
                  <a:close/>
                </a:path>
              </a:pathLst>
            </a:custGeom>
            <a:solidFill>
              <a:srgbClr val="D472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72"/>
            <p:cNvSpPr/>
            <p:nvPr/>
          </p:nvSpPr>
          <p:spPr>
            <a:xfrm>
              <a:off x="3194897" y="3318231"/>
              <a:ext cx="498881" cy="525981"/>
            </a:xfrm>
            <a:custGeom>
              <a:avLst/>
              <a:gdLst/>
              <a:ahLst/>
              <a:cxnLst/>
              <a:rect l="l" t="t" r="r" b="b"/>
              <a:pathLst>
                <a:path w="13254" h="13974" extrusionOk="0">
                  <a:moveTo>
                    <a:pt x="13166" y="13935"/>
                  </a:moveTo>
                  <a:lnTo>
                    <a:pt x="13166" y="13974"/>
                  </a:lnTo>
                  <a:lnTo>
                    <a:pt x="13166" y="13935"/>
                  </a:lnTo>
                  <a:close/>
                  <a:moveTo>
                    <a:pt x="13254" y="12924"/>
                  </a:moveTo>
                  <a:cubicBezTo>
                    <a:pt x="13166" y="13245"/>
                    <a:pt x="13127" y="13614"/>
                    <a:pt x="13166" y="13935"/>
                  </a:cubicBezTo>
                  <a:cubicBezTo>
                    <a:pt x="13127" y="13614"/>
                    <a:pt x="13166" y="13245"/>
                    <a:pt x="13254" y="12924"/>
                  </a:cubicBezTo>
                  <a:lnTo>
                    <a:pt x="13254" y="12924"/>
                  </a:lnTo>
                  <a:close/>
                  <a:moveTo>
                    <a:pt x="0" y="0"/>
                  </a:moveTo>
                  <a:cubicBezTo>
                    <a:pt x="78" y="1128"/>
                    <a:pt x="1459" y="2266"/>
                    <a:pt x="2110" y="3200"/>
                  </a:cubicBezTo>
                  <a:cubicBezTo>
                    <a:pt x="4094" y="5874"/>
                    <a:pt x="5912" y="8023"/>
                    <a:pt x="8343" y="10084"/>
                  </a:cubicBezTo>
                  <a:cubicBezTo>
                    <a:pt x="5912" y="8023"/>
                    <a:pt x="4094" y="5874"/>
                    <a:pt x="2110" y="3200"/>
                  </a:cubicBezTo>
                  <a:cubicBezTo>
                    <a:pt x="1459" y="2266"/>
                    <a:pt x="78" y="1128"/>
                    <a:pt x="0" y="0"/>
                  </a:cubicBezTo>
                  <a:close/>
                </a:path>
              </a:pathLst>
            </a:custGeom>
            <a:solidFill>
              <a:srgbClr val="FCE3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72"/>
            <p:cNvSpPr/>
            <p:nvPr/>
          </p:nvSpPr>
          <p:spPr>
            <a:xfrm>
              <a:off x="3194897" y="2701914"/>
              <a:ext cx="669465" cy="1142336"/>
            </a:xfrm>
            <a:custGeom>
              <a:avLst/>
              <a:gdLst/>
              <a:ahLst/>
              <a:cxnLst/>
              <a:rect l="l" t="t" r="r" b="b"/>
              <a:pathLst>
                <a:path w="17786" h="30349" extrusionOk="0">
                  <a:moveTo>
                    <a:pt x="10492" y="0"/>
                  </a:moveTo>
                  <a:cubicBezTo>
                    <a:pt x="8022" y="2635"/>
                    <a:pt x="5591" y="4784"/>
                    <a:pt x="3647" y="8227"/>
                  </a:cubicBezTo>
                  <a:cubicBezTo>
                    <a:pt x="2314" y="10658"/>
                    <a:pt x="1459" y="13215"/>
                    <a:pt x="165" y="15598"/>
                  </a:cubicBezTo>
                  <a:cubicBezTo>
                    <a:pt x="39" y="15802"/>
                    <a:pt x="0" y="16045"/>
                    <a:pt x="0" y="16249"/>
                  </a:cubicBezTo>
                  <a:lnTo>
                    <a:pt x="0" y="16375"/>
                  </a:lnTo>
                  <a:cubicBezTo>
                    <a:pt x="78" y="17503"/>
                    <a:pt x="1459" y="18641"/>
                    <a:pt x="2110" y="19575"/>
                  </a:cubicBezTo>
                  <a:cubicBezTo>
                    <a:pt x="4094" y="22249"/>
                    <a:pt x="5912" y="24398"/>
                    <a:pt x="8343" y="26459"/>
                  </a:cubicBezTo>
                  <a:cubicBezTo>
                    <a:pt x="8752" y="26868"/>
                    <a:pt x="9199" y="27227"/>
                    <a:pt x="9685" y="27597"/>
                  </a:cubicBezTo>
                  <a:cubicBezTo>
                    <a:pt x="10774" y="28482"/>
                    <a:pt x="11951" y="29454"/>
                    <a:pt x="13166" y="30349"/>
                  </a:cubicBezTo>
                  <a:lnTo>
                    <a:pt x="13166" y="30310"/>
                  </a:lnTo>
                  <a:cubicBezTo>
                    <a:pt x="13127" y="29989"/>
                    <a:pt x="13166" y="29620"/>
                    <a:pt x="13254" y="29299"/>
                  </a:cubicBezTo>
                  <a:cubicBezTo>
                    <a:pt x="11066" y="27471"/>
                    <a:pt x="8995" y="25283"/>
                    <a:pt x="7176" y="23095"/>
                  </a:cubicBezTo>
                  <a:cubicBezTo>
                    <a:pt x="6204" y="21918"/>
                    <a:pt x="5232" y="20751"/>
                    <a:pt x="4337" y="19487"/>
                  </a:cubicBezTo>
                  <a:cubicBezTo>
                    <a:pt x="3724" y="18680"/>
                    <a:pt x="2956" y="17785"/>
                    <a:pt x="2674" y="16735"/>
                  </a:cubicBezTo>
                  <a:cubicBezTo>
                    <a:pt x="1906" y="13779"/>
                    <a:pt x="3724" y="10619"/>
                    <a:pt x="5514" y="8431"/>
                  </a:cubicBezTo>
                  <a:cubicBezTo>
                    <a:pt x="6846" y="6768"/>
                    <a:pt x="7945" y="4502"/>
                    <a:pt x="9889" y="3608"/>
                  </a:cubicBezTo>
                  <a:cubicBezTo>
                    <a:pt x="10414" y="3404"/>
                    <a:pt x="10901" y="3287"/>
                    <a:pt x="11348" y="3287"/>
                  </a:cubicBezTo>
                  <a:cubicBezTo>
                    <a:pt x="14022" y="3287"/>
                    <a:pt x="16171" y="6447"/>
                    <a:pt x="15393" y="8995"/>
                  </a:cubicBezTo>
                  <a:cubicBezTo>
                    <a:pt x="16288" y="7945"/>
                    <a:pt x="17095" y="6895"/>
                    <a:pt x="17785" y="6039"/>
                  </a:cubicBezTo>
                  <a:cubicBezTo>
                    <a:pt x="17746" y="5961"/>
                    <a:pt x="17707" y="5922"/>
                    <a:pt x="17630" y="5835"/>
                  </a:cubicBezTo>
                  <a:cubicBezTo>
                    <a:pt x="17581" y="5796"/>
                    <a:pt x="17542" y="5757"/>
                    <a:pt x="17503" y="5679"/>
                  </a:cubicBezTo>
                  <a:cubicBezTo>
                    <a:pt x="17503" y="5630"/>
                    <a:pt x="17464" y="5630"/>
                    <a:pt x="17425" y="5592"/>
                  </a:cubicBezTo>
                  <a:cubicBezTo>
                    <a:pt x="17095" y="5193"/>
                    <a:pt x="16735" y="4823"/>
                    <a:pt x="16414" y="4502"/>
                  </a:cubicBezTo>
                  <a:cubicBezTo>
                    <a:pt x="16084" y="4172"/>
                    <a:pt x="15802" y="3890"/>
                    <a:pt x="15520" y="3608"/>
                  </a:cubicBezTo>
                  <a:cubicBezTo>
                    <a:pt x="15354" y="3443"/>
                    <a:pt x="15199" y="3326"/>
                    <a:pt x="15033" y="3161"/>
                  </a:cubicBezTo>
                  <a:lnTo>
                    <a:pt x="14994" y="3122"/>
                  </a:lnTo>
                  <a:cubicBezTo>
                    <a:pt x="14751" y="2917"/>
                    <a:pt x="14508" y="2674"/>
                    <a:pt x="14304" y="2470"/>
                  </a:cubicBezTo>
                  <a:cubicBezTo>
                    <a:pt x="13653" y="1906"/>
                    <a:pt x="13011" y="1381"/>
                    <a:pt x="12320" y="934"/>
                  </a:cubicBezTo>
                  <a:cubicBezTo>
                    <a:pt x="12077" y="768"/>
                    <a:pt x="11834" y="613"/>
                    <a:pt x="11591" y="448"/>
                  </a:cubicBezTo>
                  <a:cubicBezTo>
                    <a:pt x="11260" y="282"/>
                    <a:pt x="10901" y="166"/>
                    <a:pt x="10531" y="0"/>
                  </a:cubicBezTo>
                  <a:close/>
                </a:path>
              </a:pathLst>
            </a:custGeom>
            <a:solidFill>
              <a:srgbClr val="000000">
                <a:alpha val="16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72"/>
            <p:cNvSpPr/>
            <p:nvPr/>
          </p:nvSpPr>
          <p:spPr>
            <a:xfrm>
              <a:off x="3534880" y="3246494"/>
              <a:ext cx="38" cy="38"/>
            </a:xfrm>
            <a:custGeom>
              <a:avLst/>
              <a:gdLst/>
              <a:ahLst/>
              <a:cxnLst/>
              <a:rect l="l" t="t" r="r" b="b"/>
              <a:pathLst>
                <a:path w="1" h="1" extrusionOk="0">
                  <a:moveTo>
                    <a:pt x="1" y="1"/>
                  </a:moveTo>
                  <a:lnTo>
                    <a:pt x="1" y="1"/>
                  </a:lnTo>
                  <a:lnTo>
                    <a:pt x="1" y="1"/>
                  </a:lnTo>
                  <a:close/>
                </a:path>
              </a:pathLst>
            </a:custGeom>
            <a:solidFill>
              <a:srgbClr val="FCE3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72"/>
            <p:cNvSpPr/>
            <p:nvPr/>
          </p:nvSpPr>
          <p:spPr>
            <a:xfrm>
              <a:off x="3446695" y="3157932"/>
              <a:ext cx="214887" cy="90073"/>
            </a:xfrm>
            <a:custGeom>
              <a:avLst/>
              <a:gdLst/>
              <a:ahLst/>
              <a:cxnLst/>
              <a:rect l="l" t="t" r="r" b="b"/>
              <a:pathLst>
                <a:path w="5709" h="2393" extrusionOk="0">
                  <a:moveTo>
                    <a:pt x="5708" y="0"/>
                  </a:moveTo>
                  <a:lnTo>
                    <a:pt x="5708" y="0"/>
                  </a:lnTo>
                  <a:cubicBezTo>
                    <a:pt x="4775" y="409"/>
                    <a:pt x="3647" y="652"/>
                    <a:pt x="2830" y="895"/>
                  </a:cubicBezTo>
                  <a:cubicBezTo>
                    <a:pt x="2023" y="1177"/>
                    <a:pt x="603" y="1420"/>
                    <a:pt x="0" y="2023"/>
                  </a:cubicBezTo>
                  <a:cubicBezTo>
                    <a:pt x="603" y="2072"/>
                    <a:pt x="1614" y="2110"/>
                    <a:pt x="2383" y="2392"/>
                  </a:cubicBezTo>
                  <a:lnTo>
                    <a:pt x="2344" y="2354"/>
                  </a:lnTo>
                  <a:cubicBezTo>
                    <a:pt x="3520" y="1780"/>
                    <a:pt x="4658" y="973"/>
                    <a:pt x="5708" y="0"/>
                  </a:cubicBezTo>
                  <a:close/>
                </a:path>
              </a:pathLst>
            </a:custGeom>
            <a:solidFill>
              <a:srgbClr val="000000">
                <a:alpha val="16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72"/>
            <p:cNvSpPr/>
            <p:nvPr/>
          </p:nvSpPr>
          <p:spPr>
            <a:xfrm>
              <a:off x="3907081" y="2280673"/>
              <a:ext cx="1267188" cy="1636813"/>
            </a:xfrm>
            <a:custGeom>
              <a:avLst/>
              <a:gdLst/>
              <a:ahLst/>
              <a:cxnLst/>
              <a:rect l="l" t="t" r="r" b="b"/>
              <a:pathLst>
                <a:path w="33666" h="43486" extrusionOk="0">
                  <a:moveTo>
                    <a:pt x="8929" y="1"/>
                  </a:moveTo>
                  <a:cubicBezTo>
                    <a:pt x="7694" y="1"/>
                    <a:pt x="6673" y="117"/>
                    <a:pt x="5388" y="535"/>
                  </a:cubicBezTo>
                  <a:cubicBezTo>
                    <a:pt x="4542" y="826"/>
                    <a:pt x="3852" y="739"/>
                    <a:pt x="2996" y="1108"/>
                  </a:cubicBezTo>
                  <a:cubicBezTo>
                    <a:pt x="2432" y="1390"/>
                    <a:pt x="1703" y="2927"/>
                    <a:pt x="1382" y="3539"/>
                  </a:cubicBezTo>
                  <a:cubicBezTo>
                    <a:pt x="448" y="5241"/>
                    <a:pt x="79" y="7390"/>
                    <a:pt x="40" y="9286"/>
                  </a:cubicBezTo>
                  <a:cubicBezTo>
                    <a:pt x="1" y="11280"/>
                    <a:pt x="40" y="12816"/>
                    <a:pt x="448" y="14800"/>
                  </a:cubicBezTo>
                  <a:cubicBezTo>
                    <a:pt x="604" y="15451"/>
                    <a:pt x="934" y="16628"/>
                    <a:pt x="1294" y="17231"/>
                  </a:cubicBezTo>
                  <a:cubicBezTo>
                    <a:pt x="1294" y="17231"/>
                    <a:pt x="1294" y="17270"/>
                    <a:pt x="1333" y="17270"/>
                  </a:cubicBezTo>
                  <a:cubicBezTo>
                    <a:pt x="1625" y="17882"/>
                    <a:pt x="1985" y="18407"/>
                    <a:pt x="2471" y="18894"/>
                  </a:cubicBezTo>
                  <a:cubicBezTo>
                    <a:pt x="2918" y="19302"/>
                    <a:pt x="3161" y="19905"/>
                    <a:pt x="3161" y="20518"/>
                  </a:cubicBezTo>
                  <a:cubicBezTo>
                    <a:pt x="3200" y="21772"/>
                    <a:pt x="3327" y="23026"/>
                    <a:pt x="3404" y="24281"/>
                  </a:cubicBezTo>
                  <a:lnTo>
                    <a:pt x="3725" y="29668"/>
                  </a:lnTo>
                  <a:cubicBezTo>
                    <a:pt x="3725" y="30922"/>
                    <a:pt x="3764" y="32099"/>
                    <a:pt x="3482" y="33353"/>
                  </a:cubicBezTo>
                  <a:cubicBezTo>
                    <a:pt x="3239" y="34413"/>
                    <a:pt x="2840" y="35463"/>
                    <a:pt x="2549" y="36514"/>
                  </a:cubicBezTo>
                  <a:cubicBezTo>
                    <a:pt x="2267" y="37535"/>
                    <a:pt x="2062" y="38585"/>
                    <a:pt x="2354" y="39635"/>
                  </a:cubicBezTo>
                  <a:cubicBezTo>
                    <a:pt x="2597" y="40325"/>
                    <a:pt x="3083" y="40889"/>
                    <a:pt x="3725" y="41181"/>
                  </a:cubicBezTo>
                  <a:cubicBezTo>
                    <a:pt x="3813" y="41220"/>
                    <a:pt x="3929" y="41259"/>
                    <a:pt x="4007" y="41298"/>
                  </a:cubicBezTo>
                  <a:cubicBezTo>
                    <a:pt x="8957" y="43281"/>
                    <a:pt x="16853" y="43486"/>
                    <a:pt x="16853" y="43486"/>
                  </a:cubicBezTo>
                  <a:cubicBezTo>
                    <a:pt x="16853" y="43486"/>
                    <a:pt x="24719" y="43281"/>
                    <a:pt x="29659" y="41298"/>
                  </a:cubicBezTo>
                  <a:cubicBezTo>
                    <a:pt x="29776" y="41259"/>
                    <a:pt x="29863" y="41220"/>
                    <a:pt x="29941" y="41181"/>
                  </a:cubicBezTo>
                  <a:cubicBezTo>
                    <a:pt x="30593" y="40889"/>
                    <a:pt x="31079" y="40325"/>
                    <a:pt x="31322" y="39635"/>
                  </a:cubicBezTo>
                  <a:cubicBezTo>
                    <a:pt x="31604" y="38585"/>
                    <a:pt x="31400" y="37535"/>
                    <a:pt x="31118" y="36514"/>
                  </a:cubicBezTo>
                  <a:cubicBezTo>
                    <a:pt x="30836" y="35463"/>
                    <a:pt x="30427" y="34413"/>
                    <a:pt x="30184" y="33353"/>
                  </a:cubicBezTo>
                  <a:cubicBezTo>
                    <a:pt x="29902" y="32099"/>
                    <a:pt x="29941" y="30922"/>
                    <a:pt x="29941" y="29668"/>
                  </a:cubicBezTo>
                  <a:lnTo>
                    <a:pt x="30262" y="24281"/>
                  </a:lnTo>
                  <a:cubicBezTo>
                    <a:pt x="30350" y="23026"/>
                    <a:pt x="30466" y="21772"/>
                    <a:pt x="30505" y="20518"/>
                  </a:cubicBezTo>
                  <a:cubicBezTo>
                    <a:pt x="30505" y="19905"/>
                    <a:pt x="30748" y="19302"/>
                    <a:pt x="31196" y="18894"/>
                  </a:cubicBezTo>
                  <a:cubicBezTo>
                    <a:pt x="31682" y="18407"/>
                    <a:pt x="32051" y="17882"/>
                    <a:pt x="32333" y="17270"/>
                  </a:cubicBezTo>
                  <a:lnTo>
                    <a:pt x="32372" y="17231"/>
                  </a:lnTo>
                  <a:cubicBezTo>
                    <a:pt x="32615" y="16822"/>
                    <a:pt x="32820" y="16220"/>
                    <a:pt x="32985" y="15656"/>
                  </a:cubicBezTo>
                  <a:cubicBezTo>
                    <a:pt x="33101" y="15325"/>
                    <a:pt x="33140" y="15043"/>
                    <a:pt x="33228" y="14800"/>
                  </a:cubicBezTo>
                  <a:cubicBezTo>
                    <a:pt x="33627" y="12816"/>
                    <a:pt x="33665" y="11280"/>
                    <a:pt x="33627" y="9286"/>
                  </a:cubicBezTo>
                  <a:cubicBezTo>
                    <a:pt x="33588" y="7390"/>
                    <a:pt x="33228" y="5241"/>
                    <a:pt x="32294" y="3539"/>
                  </a:cubicBezTo>
                  <a:cubicBezTo>
                    <a:pt x="32129" y="3209"/>
                    <a:pt x="31847" y="2723"/>
                    <a:pt x="31565" y="2236"/>
                  </a:cubicBezTo>
                  <a:cubicBezTo>
                    <a:pt x="31283" y="1711"/>
                    <a:pt x="30952" y="1225"/>
                    <a:pt x="30670" y="1108"/>
                  </a:cubicBezTo>
                  <a:cubicBezTo>
                    <a:pt x="29825" y="739"/>
                    <a:pt x="29134" y="826"/>
                    <a:pt x="28278" y="535"/>
                  </a:cubicBezTo>
                  <a:cubicBezTo>
                    <a:pt x="26993" y="117"/>
                    <a:pt x="25973" y="1"/>
                    <a:pt x="24762" y="1"/>
                  </a:cubicBezTo>
                  <a:cubicBezTo>
                    <a:pt x="24563" y="1"/>
                    <a:pt x="24358" y="4"/>
                    <a:pt x="24146" y="10"/>
                  </a:cubicBezTo>
                  <a:cubicBezTo>
                    <a:pt x="24068" y="136"/>
                    <a:pt x="23990" y="253"/>
                    <a:pt x="23903" y="340"/>
                  </a:cubicBezTo>
                  <a:cubicBezTo>
                    <a:pt x="23903" y="379"/>
                    <a:pt x="23864" y="418"/>
                    <a:pt x="23825" y="457"/>
                  </a:cubicBezTo>
                  <a:lnTo>
                    <a:pt x="23786" y="457"/>
                  </a:lnTo>
                  <a:cubicBezTo>
                    <a:pt x="23747" y="583"/>
                    <a:pt x="22327" y="3783"/>
                    <a:pt x="17582" y="7429"/>
                  </a:cubicBezTo>
                  <a:cubicBezTo>
                    <a:pt x="17382" y="7586"/>
                    <a:pt x="17143" y="7667"/>
                    <a:pt x="16907" y="7667"/>
                  </a:cubicBezTo>
                  <a:cubicBezTo>
                    <a:pt x="16718" y="7667"/>
                    <a:pt x="16531" y="7615"/>
                    <a:pt x="16366" y="7507"/>
                  </a:cubicBezTo>
                  <a:cubicBezTo>
                    <a:pt x="12759" y="5358"/>
                    <a:pt x="9842" y="379"/>
                    <a:pt x="9842" y="379"/>
                  </a:cubicBezTo>
                  <a:cubicBezTo>
                    <a:pt x="9725" y="292"/>
                    <a:pt x="9647" y="175"/>
                    <a:pt x="9560" y="10"/>
                  </a:cubicBezTo>
                  <a:cubicBezTo>
                    <a:pt x="9342" y="4"/>
                    <a:pt x="9133" y="1"/>
                    <a:pt x="8929" y="1"/>
                  </a:cubicBezTo>
                  <a:close/>
                </a:path>
              </a:pathLst>
            </a:custGeom>
            <a:solidFill>
              <a:srgbClr val="FFD3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92" name="Google Shape;2392;p72"/>
            <p:cNvSpPr/>
            <p:nvPr/>
          </p:nvSpPr>
          <p:spPr>
            <a:xfrm>
              <a:off x="4004827" y="3510371"/>
              <a:ext cx="1072062" cy="178301"/>
            </a:xfrm>
            <a:custGeom>
              <a:avLst/>
              <a:gdLst/>
              <a:ahLst/>
              <a:cxnLst/>
              <a:rect l="l" t="t" r="r" b="b"/>
              <a:pathLst>
                <a:path w="28482" h="4737" extrusionOk="0">
                  <a:moveTo>
                    <a:pt x="1012" y="1"/>
                  </a:moveTo>
                  <a:cubicBezTo>
                    <a:pt x="973" y="244"/>
                    <a:pt x="924" y="438"/>
                    <a:pt x="885" y="681"/>
                  </a:cubicBezTo>
                  <a:cubicBezTo>
                    <a:pt x="681" y="1702"/>
                    <a:pt x="282" y="2675"/>
                    <a:pt x="0" y="3686"/>
                  </a:cubicBezTo>
                  <a:cubicBezTo>
                    <a:pt x="4289" y="4376"/>
                    <a:pt x="9151" y="4736"/>
                    <a:pt x="14256" y="4736"/>
                  </a:cubicBezTo>
                  <a:cubicBezTo>
                    <a:pt x="19361" y="4736"/>
                    <a:pt x="24223" y="4376"/>
                    <a:pt x="28482" y="3725"/>
                  </a:cubicBezTo>
                  <a:cubicBezTo>
                    <a:pt x="28200" y="2714"/>
                    <a:pt x="27791" y="1702"/>
                    <a:pt x="27587" y="681"/>
                  </a:cubicBezTo>
                  <a:cubicBezTo>
                    <a:pt x="27548" y="438"/>
                    <a:pt x="27510" y="244"/>
                    <a:pt x="27471" y="39"/>
                  </a:cubicBezTo>
                  <a:cubicBezTo>
                    <a:pt x="23455" y="565"/>
                    <a:pt x="19001" y="885"/>
                    <a:pt x="14256" y="885"/>
                  </a:cubicBezTo>
                  <a:cubicBezTo>
                    <a:pt x="9559" y="885"/>
                    <a:pt x="5057" y="565"/>
                    <a:pt x="10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72"/>
            <p:cNvSpPr/>
            <p:nvPr/>
          </p:nvSpPr>
          <p:spPr>
            <a:xfrm>
              <a:off x="5043143" y="3536002"/>
              <a:ext cx="35156" cy="118980"/>
            </a:xfrm>
            <a:custGeom>
              <a:avLst/>
              <a:gdLst/>
              <a:ahLst/>
              <a:cxnLst/>
              <a:rect l="l" t="t" r="r" b="b"/>
              <a:pathLst>
                <a:path w="934" h="3161" extrusionOk="0">
                  <a:moveTo>
                    <a:pt x="0" y="0"/>
                  </a:moveTo>
                  <a:lnTo>
                    <a:pt x="0" y="49"/>
                  </a:lnTo>
                  <a:lnTo>
                    <a:pt x="0" y="88"/>
                  </a:lnTo>
                  <a:cubicBezTo>
                    <a:pt x="243" y="1138"/>
                    <a:pt x="652" y="2149"/>
                    <a:pt x="934" y="3161"/>
                  </a:cubicBezTo>
                  <a:cubicBezTo>
                    <a:pt x="652" y="2110"/>
                    <a:pt x="243" y="1060"/>
                    <a:pt x="0" y="0"/>
                  </a:cubicBezTo>
                  <a:close/>
                </a:path>
              </a:pathLst>
            </a:custGeom>
            <a:solidFill>
              <a:srgbClr val="9E9B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72"/>
            <p:cNvSpPr/>
            <p:nvPr/>
          </p:nvSpPr>
          <p:spPr>
            <a:xfrm>
              <a:off x="4039604" y="3003843"/>
              <a:ext cx="1050834" cy="913598"/>
            </a:xfrm>
            <a:custGeom>
              <a:avLst/>
              <a:gdLst/>
              <a:ahLst/>
              <a:cxnLst/>
              <a:rect l="l" t="t" r="r" b="b"/>
              <a:pathLst>
                <a:path w="27918" h="24272" extrusionOk="0">
                  <a:moveTo>
                    <a:pt x="27393" y="1"/>
                  </a:moveTo>
                  <a:lnTo>
                    <a:pt x="27393" y="1"/>
                  </a:lnTo>
                  <a:cubicBezTo>
                    <a:pt x="25487" y="817"/>
                    <a:pt x="23017" y="856"/>
                    <a:pt x="21111" y="1012"/>
                  </a:cubicBezTo>
                  <a:cubicBezTo>
                    <a:pt x="19740" y="1099"/>
                    <a:pt x="16336" y="1012"/>
                    <a:pt x="16045" y="1177"/>
                  </a:cubicBezTo>
                  <a:cubicBezTo>
                    <a:pt x="15724" y="1381"/>
                    <a:pt x="15802" y="1906"/>
                    <a:pt x="16210" y="1945"/>
                  </a:cubicBezTo>
                  <a:cubicBezTo>
                    <a:pt x="16618" y="1984"/>
                    <a:pt x="17182" y="2033"/>
                    <a:pt x="17795" y="2033"/>
                  </a:cubicBezTo>
                  <a:cubicBezTo>
                    <a:pt x="18359" y="2033"/>
                    <a:pt x="18923" y="2033"/>
                    <a:pt x="19409" y="1984"/>
                  </a:cubicBezTo>
                  <a:cubicBezTo>
                    <a:pt x="19934" y="1984"/>
                    <a:pt x="20382" y="1945"/>
                    <a:pt x="20664" y="1945"/>
                  </a:cubicBezTo>
                  <a:cubicBezTo>
                    <a:pt x="20790" y="1945"/>
                    <a:pt x="20868" y="1945"/>
                    <a:pt x="20955" y="1984"/>
                  </a:cubicBezTo>
                  <a:lnTo>
                    <a:pt x="21198" y="1984"/>
                  </a:lnTo>
                  <a:cubicBezTo>
                    <a:pt x="21480" y="1984"/>
                    <a:pt x="21840" y="1945"/>
                    <a:pt x="22171" y="1906"/>
                  </a:cubicBezTo>
                  <a:cubicBezTo>
                    <a:pt x="22531" y="1906"/>
                    <a:pt x="22900" y="1868"/>
                    <a:pt x="23260" y="1868"/>
                  </a:cubicBezTo>
                  <a:cubicBezTo>
                    <a:pt x="23950" y="1868"/>
                    <a:pt x="24602" y="1984"/>
                    <a:pt x="25000" y="2393"/>
                  </a:cubicBezTo>
                  <a:cubicBezTo>
                    <a:pt x="25370" y="2762"/>
                    <a:pt x="25331" y="3083"/>
                    <a:pt x="25282" y="3608"/>
                  </a:cubicBezTo>
                  <a:cubicBezTo>
                    <a:pt x="25205" y="4824"/>
                    <a:pt x="25205" y="6078"/>
                    <a:pt x="25127" y="7332"/>
                  </a:cubicBezTo>
                  <a:cubicBezTo>
                    <a:pt x="25039" y="9326"/>
                    <a:pt x="25000" y="11630"/>
                    <a:pt x="24514" y="13741"/>
                  </a:cubicBezTo>
                  <a:cubicBezTo>
                    <a:pt x="25205" y="13653"/>
                    <a:pt x="25895" y="13575"/>
                    <a:pt x="26547" y="13497"/>
                  </a:cubicBezTo>
                  <a:cubicBezTo>
                    <a:pt x="26420" y="12603"/>
                    <a:pt x="26420" y="11708"/>
                    <a:pt x="26420" y="10784"/>
                  </a:cubicBezTo>
                  <a:lnTo>
                    <a:pt x="26420" y="10580"/>
                  </a:lnTo>
                  <a:lnTo>
                    <a:pt x="26420" y="10454"/>
                  </a:lnTo>
                  <a:lnTo>
                    <a:pt x="26741" y="5067"/>
                  </a:lnTo>
                  <a:cubicBezTo>
                    <a:pt x="26829" y="3812"/>
                    <a:pt x="26945" y="2558"/>
                    <a:pt x="26984" y="1304"/>
                  </a:cubicBezTo>
                  <a:cubicBezTo>
                    <a:pt x="26984" y="856"/>
                    <a:pt x="27149" y="370"/>
                    <a:pt x="27393" y="1"/>
                  </a:cubicBezTo>
                  <a:close/>
                  <a:moveTo>
                    <a:pt x="26663" y="14227"/>
                  </a:moveTo>
                  <a:cubicBezTo>
                    <a:pt x="26846" y="15017"/>
                    <a:pt x="27122" y="15785"/>
                    <a:pt x="27368" y="16547"/>
                  </a:cubicBezTo>
                  <a:lnTo>
                    <a:pt x="27368" y="16547"/>
                  </a:lnTo>
                  <a:cubicBezTo>
                    <a:pt x="27125" y="15771"/>
                    <a:pt x="26855" y="15023"/>
                    <a:pt x="26663" y="14227"/>
                  </a:cubicBezTo>
                  <a:close/>
                  <a:moveTo>
                    <a:pt x="27368" y="16547"/>
                  </a:moveTo>
                  <a:cubicBezTo>
                    <a:pt x="27434" y="16756"/>
                    <a:pt x="27498" y="16968"/>
                    <a:pt x="27558" y="17183"/>
                  </a:cubicBezTo>
                  <a:cubicBezTo>
                    <a:pt x="26012" y="17387"/>
                    <a:pt x="24398" y="17591"/>
                    <a:pt x="22735" y="17747"/>
                  </a:cubicBezTo>
                  <a:cubicBezTo>
                    <a:pt x="22696" y="17873"/>
                    <a:pt x="22657" y="17951"/>
                    <a:pt x="22657" y="18077"/>
                  </a:cubicBezTo>
                  <a:cubicBezTo>
                    <a:pt x="22569" y="18515"/>
                    <a:pt x="22900" y="18962"/>
                    <a:pt x="22813" y="19371"/>
                  </a:cubicBezTo>
                  <a:cubicBezTo>
                    <a:pt x="22657" y="20100"/>
                    <a:pt x="21636" y="20790"/>
                    <a:pt x="21033" y="21034"/>
                  </a:cubicBezTo>
                  <a:cubicBezTo>
                    <a:pt x="19049" y="21967"/>
                    <a:pt x="16900" y="22249"/>
                    <a:pt x="14712" y="22249"/>
                  </a:cubicBezTo>
                  <a:cubicBezTo>
                    <a:pt x="12116" y="22249"/>
                    <a:pt x="9442" y="21841"/>
                    <a:pt x="6933" y="21559"/>
                  </a:cubicBezTo>
                  <a:cubicBezTo>
                    <a:pt x="4784" y="21354"/>
                    <a:pt x="2596" y="21277"/>
                    <a:pt x="652" y="20343"/>
                  </a:cubicBezTo>
                  <a:cubicBezTo>
                    <a:pt x="447" y="20217"/>
                    <a:pt x="243" y="20139"/>
                    <a:pt x="0" y="20022"/>
                  </a:cubicBezTo>
                  <a:lnTo>
                    <a:pt x="0" y="20022"/>
                  </a:lnTo>
                  <a:cubicBezTo>
                    <a:pt x="292" y="20304"/>
                    <a:pt x="535" y="20664"/>
                    <a:pt x="729" y="21072"/>
                  </a:cubicBezTo>
                  <a:cubicBezTo>
                    <a:pt x="817" y="21238"/>
                    <a:pt x="895" y="21354"/>
                    <a:pt x="1021" y="21481"/>
                  </a:cubicBezTo>
                  <a:cubicBezTo>
                    <a:pt x="1264" y="21802"/>
                    <a:pt x="1585" y="22084"/>
                    <a:pt x="1906" y="22405"/>
                  </a:cubicBezTo>
                  <a:cubicBezTo>
                    <a:pt x="1993" y="22453"/>
                    <a:pt x="2032" y="22531"/>
                    <a:pt x="2071" y="22609"/>
                  </a:cubicBezTo>
                  <a:cubicBezTo>
                    <a:pt x="2392" y="22735"/>
                    <a:pt x="2723" y="22813"/>
                    <a:pt x="3083" y="22891"/>
                  </a:cubicBezTo>
                  <a:cubicBezTo>
                    <a:pt x="3812" y="23095"/>
                    <a:pt x="4619" y="23260"/>
                    <a:pt x="5397" y="23426"/>
                  </a:cubicBezTo>
                  <a:cubicBezTo>
                    <a:pt x="9403" y="24155"/>
                    <a:pt x="13332" y="24272"/>
                    <a:pt x="13332" y="24272"/>
                  </a:cubicBezTo>
                  <a:cubicBezTo>
                    <a:pt x="13332" y="24272"/>
                    <a:pt x="17221" y="24155"/>
                    <a:pt x="21237" y="23426"/>
                  </a:cubicBezTo>
                  <a:cubicBezTo>
                    <a:pt x="22005" y="23260"/>
                    <a:pt x="22813" y="23095"/>
                    <a:pt x="23542" y="22891"/>
                  </a:cubicBezTo>
                  <a:cubicBezTo>
                    <a:pt x="23746" y="22852"/>
                    <a:pt x="23950" y="22813"/>
                    <a:pt x="24154" y="22735"/>
                  </a:cubicBezTo>
                  <a:cubicBezTo>
                    <a:pt x="24154" y="22609"/>
                    <a:pt x="24232" y="22492"/>
                    <a:pt x="24359" y="22405"/>
                  </a:cubicBezTo>
                  <a:cubicBezTo>
                    <a:pt x="24680" y="22084"/>
                    <a:pt x="25000" y="21802"/>
                    <a:pt x="25244" y="21481"/>
                  </a:cubicBezTo>
                  <a:cubicBezTo>
                    <a:pt x="25331" y="21354"/>
                    <a:pt x="25409" y="21238"/>
                    <a:pt x="25487" y="21072"/>
                  </a:cubicBezTo>
                  <a:cubicBezTo>
                    <a:pt x="26138" y="19935"/>
                    <a:pt x="26867" y="19293"/>
                    <a:pt x="27918" y="19050"/>
                  </a:cubicBezTo>
                  <a:cubicBezTo>
                    <a:pt x="27918" y="18476"/>
                    <a:pt x="27762" y="17873"/>
                    <a:pt x="27597" y="17300"/>
                  </a:cubicBezTo>
                  <a:cubicBezTo>
                    <a:pt x="27527" y="17049"/>
                    <a:pt x="27449" y="16798"/>
                    <a:pt x="27368" y="16547"/>
                  </a:cubicBezTo>
                  <a:close/>
                </a:path>
              </a:pathLst>
            </a:custGeom>
            <a:solidFill>
              <a:srgbClr val="000000">
                <a:alpha val="16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72"/>
            <p:cNvSpPr/>
            <p:nvPr/>
          </p:nvSpPr>
          <p:spPr>
            <a:xfrm>
              <a:off x="4895264" y="3511839"/>
              <a:ext cx="181575" cy="159970"/>
            </a:xfrm>
            <a:custGeom>
              <a:avLst/>
              <a:gdLst/>
              <a:ahLst/>
              <a:cxnLst/>
              <a:rect l="l" t="t" r="r" b="b"/>
              <a:pathLst>
                <a:path w="4824" h="4250" extrusionOk="0">
                  <a:moveTo>
                    <a:pt x="3813" y="0"/>
                  </a:moveTo>
                  <a:cubicBezTo>
                    <a:pt x="3161" y="78"/>
                    <a:pt x="2471" y="156"/>
                    <a:pt x="1780" y="244"/>
                  </a:cubicBezTo>
                  <a:cubicBezTo>
                    <a:pt x="1625" y="973"/>
                    <a:pt x="1420" y="1663"/>
                    <a:pt x="1139" y="2344"/>
                  </a:cubicBezTo>
                  <a:cubicBezTo>
                    <a:pt x="808" y="2995"/>
                    <a:pt x="205" y="3559"/>
                    <a:pt x="1" y="4250"/>
                  </a:cubicBezTo>
                  <a:cubicBezTo>
                    <a:pt x="1664" y="4094"/>
                    <a:pt x="3278" y="3890"/>
                    <a:pt x="4824" y="3686"/>
                  </a:cubicBezTo>
                  <a:cubicBezTo>
                    <a:pt x="4542" y="2675"/>
                    <a:pt x="4172" y="1741"/>
                    <a:pt x="3929" y="730"/>
                  </a:cubicBezTo>
                  <a:lnTo>
                    <a:pt x="3929" y="691"/>
                  </a:lnTo>
                  <a:lnTo>
                    <a:pt x="3929" y="642"/>
                  </a:lnTo>
                  <a:cubicBezTo>
                    <a:pt x="3929" y="603"/>
                    <a:pt x="3929" y="603"/>
                    <a:pt x="3890" y="564"/>
                  </a:cubicBezTo>
                  <a:cubicBezTo>
                    <a:pt x="3852" y="360"/>
                    <a:pt x="3852" y="156"/>
                    <a:pt x="3813" y="0"/>
                  </a:cubicBezTo>
                  <a:close/>
                </a:path>
              </a:pathLst>
            </a:custGeom>
            <a:solidFill>
              <a:srgbClr val="000000">
                <a:alpha val="16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72"/>
            <p:cNvSpPr/>
            <p:nvPr/>
          </p:nvSpPr>
          <p:spPr>
            <a:xfrm>
              <a:off x="4142054" y="3038997"/>
              <a:ext cx="307858" cy="41366"/>
            </a:xfrm>
            <a:custGeom>
              <a:avLst/>
              <a:gdLst/>
              <a:ahLst/>
              <a:cxnLst/>
              <a:rect l="l" t="t" r="r" b="b"/>
              <a:pathLst>
                <a:path w="8179" h="1099" extrusionOk="0">
                  <a:moveTo>
                    <a:pt x="1" y="0"/>
                  </a:moveTo>
                  <a:cubicBezTo>
                    <a:pt x="40" y="0"/>
                    <a:pt x="117" y="39"/>
                    <a:pt x="156" y="78"/>
                  </a:cubicBezTo>
                  <a:cubicBezTo>
                    <a:pt x="1459" y="729"/>
                    <a:pt x="2869" y="1050"/>
                    <a:pt x="4328" y="1099"/>
                  </a:cubicBezTo>
                  <a:lnTo>
                    <a:pt x="4863" y="1099"/>
                  </a:lnTo>
                  <a:cubicBezTo>
                    <a:pt x="5787" y="1099"/>
                    <a:pt x="7294" y="1050"/>
                    <a:pt x="7731" y="1011"/>
                  </a:cubicBezTo>
                  <a:cubicBezTo>
                    <a:pt x="8101" y="972"/>
                    <a:pt x="8179" y="447"/>
                    <a:pt x="7858" y="243"/>
                  </a:cubicBezTo>
                  <a:cubicBezTo>
                    <a:pt x="7576" y="78"/>
                    <a:pt x="2792" y="165"/>
                    <a:pt x="1411" y="78"/>
                  </a:cubicBezTo>
                  <a:cubicBezTo>
                    <a:pt x="973" y="39"/>
                    <a:pt x="487" y="0"/>
                    <a:pt x="1" y="0"/>
                  </a:cubicBezTo>
                  <a:close/>
                </a:path>
              </a:pathLst>
            </a:custGeom>
            <a:solidFill>
              <a:srgbClr val="000000">
                <a:alpha val="16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72"/>
            <p:cNvSpPr/>
            <p:nvPr/>
          </p:nvSpPr>
          <p:spPr>
            <a:xfrm>
              <a:off x="3990901" y="3654938"/>
              <a:ext cx="12120" cy="70312"/>
            </a:xfrm>
            <a:custGeom>
              <a:avLst/>
              <a:gdLst/>
              <a:ahLst/>
              <a:cxnLst/>
              <a:rect l="l" t="t" r="r" b="b"/>
              <a:pathLst>
                <a:path w="322" h="1868" extrusionOk="0">
                  <a:moveTo>
                    <a:pt x="322" y="1"/>
                  </a:moveTo>
                  <a:lnTo>
                    <a:pt x="322" y="1"/>
                  </a:lnTo>
                  <a:cubicBezTo>
                    <a:pt x="166" y="613"/>
                    <a:pt x="1" y="1216"/>
                    <a:pt x="1" y="1868"/>
                  </a:cubicBezTo>
                  <a:lnTo>
                    <a:pt x="1" y="1868"/>
                  </a:lnTo>
                  <a:cubicBezTo>
                    <a:pt x="1" y="1216"/>
                    <a:pt x="166" y="613"/>
                    <a:pt x="322" y="1"/>
                  </a:cubicBezTo>
                  <a:close/>
                </a:path>
              </a:pathLst>
            </a:custGeom>
            <a:solidFill>
              <a:srgbClr val="9E9B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72"/>
            <p:cNvSpPr/>
            <p:nvPr/>
          </p:nvSpPr>
          <p:spPr>
            <a:xfrm>
              <a:off x="3931621" y="2650313"/>
              <a:ext cx="345912" cy="1107218"/>
            </a:xfrm>
            <a:custGeom>
              <a:avLst/>
              <a:gdLst/>
              <a:ahLst/>
              <a:cxnLst/>
              <a:rect l="l" t="t" r="r" b="b"/>
              <a:pathLst>
                <a:path w="9190" h="29416" extrusionOk="0">
                  <a:moveTo>
                    <a:pt x="5106" y="15111"/>
                  </a:moveTo>
                  <a:cubicBezTo>
                    <a:pt x="5106" y="15111"/>
                    <a:pt x="5057" y="15228"/>
                    <a:pt x="5018" y="15393"/>
                  </a:cubicBezTo>
                  <a:lnTo>
                    <a:pt x="3968" y="15802"/>
                  </a:lnTo>
                  <a:cubicBezTo>
                    <a:pt x="3841" y="15841"/>
                    <a:pt x="3764" y="15957"/>
                    <a:pt x="3764" y="16084"/>
                  </a:cubicBezTo>
                  <a:cubicBezTo>
                    <a:pt x="3725" y="16327"/>
                    <a:pt x="3686" y="16852"/>
                    <a:pt x="3686" y="17212"/>
                  </a:cubicBezTo>
                  <a:cubicBezTo>
                    <a:pt x="3686" y="17260"/>
                    <a:pt x="3686" y="17299"/>
                    <a:pt x="3725" y="17338"/>
                  </a:cubicBezTo>
                  <a:cubicBezTo>
                    <a:pt x="3559" y="17299"/>
                    <a:pt x="3482" y="17173"/>
                    <a:pt x="3482" y="17056"/>
                  </a:cubicBezTo>
                  <a:cubicBezTo>
                    <a:pt x="3482" y="16687"/>
                    <a:pt x="3521" y="16161"/>
                    <a:pt x="3559" y="15879"/>
                  </a:cubicBezTo>
                  <a:cubicBezTo>
                    <a:pt x="3559" y="15753"/>
                    <a:pt x="3647" y="15675"/>
                    <a:pt x="3764" y="15636"/>
                  </a:cubicBezTo>
                  <a:lnTo>
                    <a:pt x="5106" y="15111"/>
                  </a:lnTo>
                  <a:close/>
                  <a:moveTo>
                    <a:pt x="1410" y="0"/>
                  </a:moveTo>
                  <a:cubicBezTo>
                    <a:pt x="1372" y="0"/>
                    <a:pt x="1333" y="0"/>
                    <a:pt x="1333" y="39"/>
                  </a:cubicBezTo>
                  <a:cubicBezTo>
                    <a:pt x="487" y="1011"/>
                    <a:pt x="156" y="2626"/>
                    <a:pt x="78" y="3841"/>
                  </a:cubicBezTo>
                  <a:cubicBezTo>
                    <a:pt x="39" y="4493"/>
                    <a:pt x="0" y="5105"/>
                    <a:pt x="0" y="5786"/>
                  </a:cubicBezTo>
                  <a:cubicBezTo>
                    <a:pt x="156" y="6233"/>
                    <a:pt x="321" y="6758"/>
                    <a:pt x="487" y="7167"/>
                  </a:cubicBezTo>
                  <a:cubicBezTo>
                    <a:pt x="564" y="7245"/>
                    <a:pt x="603" y="7332"/>
                    <a:pt x="642" y="7410"/>
                  </a:cubicBezTo>
                  <a:cubicBezTo>
                    <a:pt x="642" y="7410"/>
                    <a:pt x="642" y="7449"/>
                    <a:pt x="681" y="7449"/>
                  </a:cubicBezTo>
                  <a:cubicBezTo>
                    <a:pt x="973" y="8061"/>
                    <a:pt x="1333" y="8586"/>
                    <a:pt x="1819" y="9073"/>
                  </a:cubicBezTo>
                  <a:cubicBezTo>
                    <a:pt x="2266" y="9481"/>
                    <a:pt x="2509" y="10084"/>
                    <a:pt x="2509" y="10697"/>
                  </a:cubicBezTo>
                  <a:cubicBezTo>
                    <a:pt x="2548" y="11951"/>
                    <a:pt x="2675" y="13205"/>
                    <a:pt x="2752" y="14460"/>
                  </a:cubicBezTo>
                  <a:lnTo>
                    <a:pt x="3073" y="19847"/>
                  </a:lnTo>
                  <a:lnTo>
                    <a:pt x="3073" y="19973"/>
                  </a:lnTo>
                  <a:lnTo>
                    <a:pt x="3073" y="20372"/>
                  </a:lnTo>
                  <a:cubicBezTo>
                    <a:pt x="3073" y="21189"/>
                    <a:pt x="3073" y="22035"/>
                    <a:pt x="2957" y="22852"/>
                  </a:cubicBezTo>
                  <a:cubicBezTo>
                    <a:pt x="3239" y="22890"/>
                    <a:pt x="3482" y="22929"/>
                    <a:pt x="3764" y="22968"/>
                  </a:cubicBezTo>
                  <a:cubicBezTo>
                    <a:pt x="3841" y="22074"/>
                    <a:pt x="3841" y="21189"/>
                    <a:pt x="3890" y="20294"/>
                  </a:cubicBezTo>
                  <a:cubicBezTo>
                    <a:pt x="3890" y="20177"/>
                    <a:pt x="4007" y="20051"/>
                    <a:pt x="4133" y="20051"/>
                  </a:cubicBezTo>
                  <a:cubicBezTo>
                    <a:pt x="4172" y="20051"/>
                    <a:pt x="4211" y="20090"/>
                    <a:pt x="4250" y="20090"/>
                  </a:cubicBezTo>
                  <a:cubicBezTo>
                    <a:pt x="4415" y="20216"/>
                    <a:pt x="4532" y="20421"/>
                    <a:pt x="4619" y="20537"/>
                  </a:cubicBezTo>
                  <a:cubicBezTo>
                    <a:pt x="4814" y="20907"/>
                    <a:pt x="5349" y="22035"/>
                    <a:pt x="5592" y="22035"/>
                  </a:cubicBezTo>
                  <a:cubicBezTo>
                    <a:pt x="5708" y="22035"/>
                    <a:pt x="5747" y="21879"/>
                    <a:pt x="5747" y="21471"/>
                  </a:cubicBezTo>
                  <a:cubicBezTo>
                    <a:pt x="5747" y="20459"/>
                    <a:pt x="5670" y="19322"/>
                    <a:pt x="5504" y="18310"/>
                  </a:cubicBezTo>
                  <a:cubicBezTo>
                    <a:pt x="5465" y="17785"/>
                    <a:pt x="5465" y="17581"/>
                    <a:pt x="5592" y="17581"/>
                  </a:cubicBezTo>
                  <a:cubicBezTo>
                    <a:pt x="5708" y="17581"/>
                    <a:pt x="5952" y="17902"/>
                    <a:pt x="6272" y="18272"/>
                  </a:cubicBezTo>
                  <a:cubicBezTo>
                    <a:pt x="6603" y="18631"/>
                    <a:pt x="7167" y="19526"/>
                    <a:pt x="7692" y="19565"/>
                  </a:cubicBezTo>
                  <a:cubicBezTo>
                    <a:pt x="7692" y="18962"/>
                    <a:pt x="7050" y="18310"/>
                    <a:pt x="6759" y="17785"/>
                  </a:cubicBezTo>
                  <a:cubicBezTo>
                    <a:pt x="6564" y="17503"/>
                    <a:pt x="6156" y="17017"/>
                    <a:pt x="5990" y="16609"/>
                  </a:cubicBezTo>
                  <a:cubicBezTo>
                    <a:pt x="5952" y="16443"/>
                    <a:pt x="6078" y="16327"/>
                    <a:pt x="6195" y="16327"/>
                  </a:cubicBezTo>
                  <a:cubicBezTo>
                    <a:pt x="6234" y="16327"/>
                    <a:pt x="6272" y="16327"/>
                    <a:pt x="6272" y="16366"/>
                  </a:cubicBezTo>
                  <a:cubicBezTo>
                    <a:pt x="6807" y="16648"/>
                    <a:pt x="7371" y="17212"/>
                    <a:pt x="7896" y="17455"/>
                  </a:cubicBezTo>
                  <a:cubicBezTo>
                    <a:pt x="8062" y="17581"/>
                    <a:pt x="8460" y="17863"/>
                    <a:pt x="8752" y="17863"/>
                  </a:cubicBezTo>
                  <a:cubicBezTo>
                    <a:pt x="8830" y="17863"/>
                    <a:pt x="8869" y="17863"/>
                    <a:pt x="8947" y="17785"/>
                  </a:cubicBezTo>
                  <a:cubicBezTo>
                    <a:pt x="9190" y="17377"/>
                    <a:pt x="7974" y="16405"/>
                    <a:pt x="7780" y="16161"/>
                  </a:cubicBezTo>
                  <a:cubicBezTo>
                    <a:pt x="6078" y="14382"/>
                    <a:pt x="4862" y="12155"/>
                    <a:pt x="3521" y="10123"/>
                  </a:cubicBezTo>
                  <a:cubicBezTo>
                    <a:pt x="2995" y="9277"/>
                    <a:pt x="2509" y="8460"/>
                    <a:pt x="1819" y="7731"/>
                  </a:cubicBezTo>
                  <a:cubicBezTo>
                    <a:pt x="1819" y="7614"/>
                    <a:pt x="1780" y="7536"/>
                    <a:pt x="1780" y="7488"/>
                  </a:cubicBezTo>
                  <a:cubicBezTo>
                    <a:pt x="1654" y="6924"/>
                    <a:pt x="1819" y="6272"/>
                    <a:pt x="1945" y="5747"/>
                  </a:cubicBezTo>
                  <a:cubicBezTo>
                    <a:pt x="2062" y="5057"/>
                    <a:pt x="2470" y="4493"/>
                    <a:pt x="2675" y="3841"/>
                  </a:cubicBezTo>
                  <a:cubicBezTo>
                    <a:pt x="2752" y="3598"/>
                    <a:pt x="2752" y="3520"/>
                    <a:pt x="2675" y="3520"/>
                  </a:cubicBezTo>
                  <a:cubicBezTo>
                    <a:pt x="2509" y="3520"/>
                    <a:pt x="2023" y="4084"/>
                    <a:pt x="1945" y="4250"/>
                  </a:cubicBezTo>
                  <a:cubicBezTo>
                    <a:pt x="1654" y="4619"/>
                    <a:pt x="1537" y="5018"/>
                    <a:pt x="1372" y="5465"/>
                  </a:cubicBezTo>
                  <a:cubicBezTo>
                    <a:pt x="1333" y="5543"/>
                    <a:pt x="1255" y="5591"/>
                    <a:pt x="1167" y="5591"/>
                  </a:cubicBezTo>
                  <a:cubicBezTo>
                    <a:pt x="1090" y="5591"/>
                    <a:pt x="1012" y="5504"/>
                    <a:pt x="1012" y="5426"/>
                  </a:cubicBezTo>
                  <a:cubicBezTo>
                    <a:pt x="769" y="4775"/>
                    <a:pt x="846" y="3647"/>
                    <a:pt x="885" y="3112"/>
                  </a:cubicBezTo>
                  <a:cubicBezTo>
                    <a:pt x="1012" y="2139"/>
                    <a:pt x="1372" y="1128"/>
                    <a:pt x="1576" y="156"/>
                  </a:cubicBezTo>
                  <a:cubicBezTo>
                    <a:pt x="1576" y="78"/>
                    <a:pt x="1498" y="0"/>
                    <a:pt x="1410" y="0"/>
                  </a:cubicBezTo>
                  <a:close/>
                  <a:moveTo>
                    <a:pt x="2791" y="23775"/>
                  </a:moveTo>
                  <a:lnTo>
                    <a:pt x="2791" y="23775"/>
                  </a:lnTo>
                  <a:cubicBezTo>
                    <a:pt x="2675" y="24223"/>
                    <a:pt x="2540" y="24670"/>
                    <a:pt x="2401" y="25114"/>
                  </a:cubicBezTo>
                  <a:lnTo>
                    <a:pt x="2401" y="25114"/>
                  </a:lnTo>
                  <a:cubicBezTo>
                    <a:pt x="2544" y="24668"/>
                    <a:pt x="2680" y="24221"/>
                    <a:pt x="2791" y="23775"/>
                  </a:cubicBezTo>
                  <a:close/>
                  <a:moveTo>
                    <a:pt x="1576" y="28521"/>
                  </a:moveTo>
                  <a:lnTo>
                    <a:pt x="1576" y="28560"/>
                  </a:lnTo>
                  <a:cubicBezTo>
                    <a:pt x="1576" y="28547"/>
                    <a:pt x="1576" y="28534"/>
                    <a:pt x="1576" y="28521"/>
                  </a:cubicBezTo>
                  <a:lnTo>
                    <a:pt x="1576" y="28521"/>
                  </a:lnTo>
                  <a:lnTo>
                    <a:pt x="1576" y="28521"/>
                  </a:lnTo>
                  <a:close/>
                  <a:moveTo>
                    <a:pt x="2401" y="25114"/>
                  </a:moveTo>
                  <a:cubicBezTo>
                    <a:pt x="2232" y="25640"/>
                    <a:pt x="2055" y="26166"/>
                    <a:pt x="1897" y="26693"/>
                  </a:cubicBezTo>
                  <a:cubicBezTo>
                    <a:pt x="1744" y="27293"/>
                    <a:pt x="1582" y="27884"/>
                    <a:pt x="1576" y="28521"/>
                  </a:cubicBezTo>
                  <a:lnTo>
                    <a:pt x="1576" y="28521"/>
                  </a:lnTo>
                  <a:lnTo>
                    <a:pt x="1615" y="28560"/>
                  </a:lnTo>
                  <a:cubicBezTo>
                    <a:pt x="2101" y="28764"/>
                    <a:pt x="2509" y="29007"/>
                    <a:pt x="2830" y="29367"/>
                  </a:cubicBezTo>
                  <a:cubicBezTo>
                    <a:pt x="2843" y="29367"/>
                    <a:pt x="2852" y="29372"/>
                    <a:pt x="2858" y="29379"/>
                  </a:cubicBezTo>
                  <a:lnTo>
                    <a:pt x="2858" y="29379"/>
                  </a:lnTo>
                  <a:cubicBezTo>
                    <a:pt x="2744" y="29025"/>
                    <a:pt x="2623" y="28713"/>
                    <a:pt x="2548" y="28355"/>
                  </a:cubicBezTo>
                  <a:cubicBezTo>
                    <a:pt x="2431" y="27665"/>
                    <a:pt x="2509" y="27179"/>
                    <a:pt x="2675" y="26654"/>
                  </a:cubicBezTo>
                  <a:cubicBezTo>
                    <a:pt x="2431" y="26615"/>
                    <a:pt x="2188" y="26576"/>
                    <a:pt x="1945" y="26537"/>
                  </a:cubicBezTo>
                  <a:cubicBezTo>
                    <a:pt x="2092" y="26071"/>
                    <a:pt x="2249" y="25595"/>
                    <a:pt x="2401" y="25114"/>
                  </a:cubicBezTo>
                  <a:close/>
                  <a:moveTo>
                    <a:pt x="2858" y="29379"/>
                  </a:moveTo>
                  <a:cubicBezTo>
                    <a:pt x="2861" y="29391"/>
                    <a:pt x="2865" y="29403"/>
                    <a:pt x="2869" y="29415"/>
                  </a:cubicBezTo>
                  <a:cubicBezTo>
                    <a:pt x="2869" y="29415"/>
                    <a:pt x="2869" y="29394"/>
                    <a:pt x="2858" y="29379"/>
                  </a:cubicBezTo>
                  <a:close/>
                </a:path>
              </a:pathLst>
            </a:custGeom>
            <a:solidFill>
              <a:srgbClr val="000000">
                <a:alpha val="16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72"/>
            <p:cNvSpPr/>
            <p:nvPr/>
          </p:nvSpPr>
          <p:spPr>
            <a:xfrm>
              <a:off x="4004827" y="3510371"/>
              <a:ext cx="68467" cy="143145"/>
            </a:xfrm>
            <a:custGeom>
              <a:avLst/>
              <a:gdLst/>
              <a:ahLst/>
              <a:cxnLst/>
              <a:rect l="l" t="t" r="r" b="b"/>
              <a:pathLst>
                <a:path w="1819" h="3803" extrusionOk="0">
                  <a:moveTo>
                    <a:pt x="1012" y="1"/>
                  </a:moveTo>
                  <a:cubicBezTo>
                    <a:pt x="973" y="244"/>
                    <a:pt x="924" y="438"/>
                    <a:pt x="885" y="681"/>
                  </a:cubicBezTo>
                  <a:lnTo>
                    <a:pt x="885" y="730"/>
                  </a:lnTo>
                  <a:lnTo>
                    <a:pt x="885" y="769"/>
                  </a:lnTo>
                  <a:lnTo>
                    <a:pt x="885" y="808"/>
                  </a:lnTo>
                  <a:lnTo>
                    <a:pt x="846" y="808"/>
                  </a:lnTo>
                  <a:lnTo>
                    <a:pt x="846" y="847"/>
                  </a:lnTo>
                  <a:lnTo>
                    <a:pt x="846" y="885"/>
                  </a:lnTo>
                  <a:lnTo>
                    <a:pt x="846" y="924"/>
                  </a:lnTo>
                  <a:cubicBezTo>
                    <a:pt x="603" y="1858"/>
                    <a:pt x="282" y="2791"/>
                    <a:pt x="0" y="3686"/>
                  </a:cubicBezTo>
                  <a:cubicBezTo>
                    <a:pt x="243" y="3725"/>
                    <a:pt x="486" y="3764"/>
                    <a:pt x="730" y="3803"/>
                  </a:cubicBezTo>
                  <a:cubicBezTo>
                    <a:pt x="885" y="3316"/>
                    <a:pt x="1128" y="2869"/>
                    <a:pt x="1332" y="2305"/>
                  </a:cubicBezTo>
                  <a:cubicBezTo>
                    <a:pt x="1614" y="1615"/>
                    <a:pt x="1741" y="847"/>
                    <a:pt x="1819" y="117"/>
                  </a:cubicBezTo>
                  <a:cubicBezTo>
                    <a:pt x="1537" y="78"/>
                    <a:pt x="1294" y="39"/>
                    <a:pt x="1012" y="1"/>
                  </a:cubicBezTo>
                  <a:close/>
                </a:path>
              </a:pathLst>
            </a:custGeom>
            <a:solidFill>
              <a:srgbClr val="000000">
                <a:alpha val="16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72"/>
            <p:cNvSpPr/>
            <p:nvPr/>
          </p:nvSpPr>
          <p:spPr>
            <a:xfrm>
              <a:off x="3990901" y="3723739"/>
              <a:ext cx="48744" cy="33725"/>
            </a:xfrm>
            <a:custGeom>
              <a:avLst/>
              <a:gdLst/>
              <a:ahLst/>
              <a:cxnLst/>
              <a:rect l="l" t="t" r="r" b="b"/>
              <a:pathLst>
                <a:path w="1295" h="896" extrusionOk="0">
                  <a:moveTo>
                    <a:pt x="1" y="1"/>
                  </a:moveTo>
                  <a:lnTo>
                    <a:pt x="1" y="40"/>
                  </a:lnTo>
                  <a:lnTo>
                    <a:pt x="40" y="40"/>
                  </a:lnTo>
                  <a:lnTo>
                    <a:pt x="1" y="1"/>
                  </a:lnTo>
                  <a:close/>
                  <a:moveTo>
                    <a:pt x="1255" y="847"/>
                  </a:moveTo>
                  <a:lnTo>
                    <a:pt x="1294" y="895"/>
                  </a:lnTo>
                  <a:cubicBezTo>
                    <a:pt x="1294" y="895"/>
                    <a:pt x="1294" y="847"/>
                    <a:pt x="1255" y="847"/>
                  </a:cubicBezTo>
                  <a:close/>
                </a:path>
              </a:pathLst>
            </a:custGeom>
            <a:solidFill>
              <a:srgbClr val="460B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72"/>
            <p:cNvSpPr/>
            <p:nvPr/>
          </p:nvSpPr>
          <p:spPr>
            <a:xfrm>
              <a:off x="5044611" y="2692768"/>
              <a:ext cx="111301" cy="260996"/>
            </a:xfrm>
            <a:custGeom>
              <a:avLst/>
              <a:gdLst/>
              <a:ahLst/>
              <a:cxnLst/>
              <a:rect l="l" t="t" r="r" b="b"/>
              <a:pathLst>
                <a:path w="2957" h="6934" extrusionOk="0">
                  <a:moveTo>
                    <a:pt x="243" y="0"/>
                  </a:moveTo>
                  <a:cubicBezTo>
                    <a:pt x="127" y="0"/>
                    <a:pt x="0" y="88"/>
                    <a:pt x="39" y="243"/>
                  </a:cubicBezTo>
                  <a:cubicBezTo>
                    <a:pt x="127" y="691"/>
                    <a:pt x="486" y="1255"/>
                    <a:pt x="613" y="1585"/>
                  </a:cubicBezTo>
                  <a:cubicBezTo>
                    <a:pt x="856" y="2314"/>
                    <a:pt x="1138" y="3083"/>
                    <a:pt x="1342" y="3812"/>
                  </a:cubicBezTo>
                  <a:cubicBezTo>
                    <a:pt x="1546" y="4745"/>
                    <a:pt x="1867" y="5922"/>
                    <a:pt x="1789" y="6933"/>
                  </a:cubicBezTo>
                  <a:cubicBezTo>
                    <a:pt x="1906" y="6729"/>
                    <a:pt x="2033" y="6525"/>
                    <a:pt x="2110" y="6321"/>
                  </a:cubicBezTo>
                  <a:lnTo>
                    <a:pt x="2149" y="6282"/>
                  </a:lnTo>
                  <a:cubicBezTo>
                    <a:pt x="2392" y="5873"/>
                    <a:pt x="2597" y="5271"/>
                    <a:pt x="2762" y="4707"/>
                  </a:cubicBezTo>
                  <a:cubicBezTo>
                    <a:pt x="2801" y="4580"/>
                    <a:pt x="2840" y="4502"/>
                    <a:pt x="2840" y="4415"/>
                  </a:cubicBezTo>
                  <a:cubicBezTo>
                    <a:pt x="2878" y="4172"/>
                    <a:pt x="2878" y="3929"/>
                    <a:pt x="2878" y="3686"/>
                  </a:cubicBezTo>
                  <a:cubicBezTo>
                    <a:pt x="2917" y="3160"/>
                    <a:pt x="2956" y="2635"/>
                    <a:pt x="2917" y="2149"/>
                  </a:cubicBezTo>
                  <a:cubicBezTo>
                    <a:pt x="2878" y="1585"/>
                    <a:pt x="2635" y="1011"/>
                    <a:pt x="2392" y="525"/>
                  </a:cubicBezTo>
                  <a:cubicBezTo>
                    <a:pt x="2227" y="204"/>
                    <a:pt x="2188" y="88"/>
                    <a:pt x="2071" y="88"/>
                  </a:cubicBezTo>
                  <a:lnTo>
                    <a:pt x="1984" y="88"/>
                  </a:lnTo>
                  <a:cubicBezTo>
                    <a:pt x="1867" y="165"/>
                    <a:pt x="1867" y="282"/>
                    <a:pt x="1906" y="691"/>
                  </a:cubicBezTo>
                  <a:cubicBezTo>
                    <a:pt x="1945" y="1216"/>
                    <a:pt x="1906" y="1741"/>
                    <a:pt x="1984" y="2227"/>
                  </a:cubicBezTo>
                  <a:cubicBezTo>
                    <a:pt x="2033" y="2674"/>
                    <a:pt x="2033" y="3005"/>
                    <a:pt x="1945" y="3365"/>
                  </a:cubicBezTo>
                  <a:cubicBezTo>
                    <a:pt x="1741" y="3287"/>
                    <a:pt x="1702" y="2878"/>
                    <a:pt x="1663" y="2674"/>
                  </a:cubicBezTo>
                  <a:cubicBezTo>
                    <a:pt x="1546" y="2353"/>
                    <a:pt x="1420" y="2032"/>
                    <a:pt x="1303" y="1702"/>
                  </a:cubicBezTo>
                  <a:cubicBezTo>
                    <a:pt x="1099" y="1216"/>
                    <a:pt x="817" y="447"/>
                    <a:pt x="331" y="39"/>
                  </a:cubicBezTo>
                  <a:cubicBezTo>
                    <a:pt x="331" y="0"/>
                    <a:pt x="282" y="0"/>
                    <a:pt x="243" y="0"/>
                  </a:cubicBezTo>
                  <a:close/>
                </a:path>
              </a:pathLst>
            </a:custGeom>
            <a:solidFill>
              <a:srgbClr val="000000">
                <a:alpha val="16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72"/>
            <p:cNvSpPr/>
            <p:nvPr/>
          </p:nvSpPr>
          <p:spPr>
            <a:xfrm>
              <a:off x="4230277" y="2853067"/>
              <a:ext cx="291371" cy="613080"/>
            </a:xfrm>
            <a:custGeom>
              <a:avLst/>
              <a:gdLst/>
              <a:ahLst/>
              <a:cxnLst/>
              <a:rect l="l" t="t" r="r" b="b"/>
              <a:pathLst>
                <a:path w="7741" h="16288" extrusionOk="0">
                  <a:moveTo>
                    <a:pt x="3851" y="282"/>
                  </a:moveTo>
                  <a:cubicBezTo>
                    <a:pt x="5028" y="282"/>
                    <a:pt x="5922" y="642"/>
                    <a:pt x="6525" y="1294"/>
                  </a:cubicBezTo>
                  <a:cubicBezTo>
                    <a:pt x="7089" y="1945"/>
                    <a:pt x="7420" y="2879"/>
                    <a:pt x="7420" y="4133"/>
                  </a:cubicBezTo>
                  <a:cubicBezTo>
                    <a:pt x="7420" y="4979"/>
                    <a:pt x="7254" y="5796"/>
                    <a:pt x="6972" y="6525"/>
                  </a:cubicBezTo>
                  <a:cubicBezTo>
                    <a:pt x="6690" y="7254"/>
                    <a:pt x="6360" y="7896"/>
                    <a:pt x="5961" y="8421"/>
                  </a:cubicBezTo>
                  <a:cubicBezTo>
                    <a:pt x="5553" y="8956"/>
                    <a:pt x="5028" y="9559"/>
                    <a:pt x="4376" y="10288"/>
                  </a:cubicBezTo>
                  <a:cubicBezTo>
                    <a:pt x="3734" y="10979"/>
                    <a:pt x="3248" y="11582"/>
                    <a:pt x="2956" y="12068"/>
                  </a:cubicBezTo>
                  <a:cubicBezTo>
                    <a:pt x="2635" y="12515"/>
                    <a:pt x="2470" y="13040"/>
                    <a:pt x="2470" y="13526"/>
                  </a:cubicBezTo>
                  <a:lnTo>
                    <a:pt x="2470" y="13896"/>
                  </a:lnTo>
                  <a:lnTo>
                    <a:pt x="2519" y="14013"/>
                  </a:lnTo>
                  <a:lnTo>
                    <a:pt x="7177" y="14013"/>
                  </a:lnTo>
                  <a:lnTo>
                    <a:pt x="7177" y="15957"/>
                  </a:lnTo>
                  <a:lnTo>
                    <a:pt x="331" y="15957"/>
                  </a:lnTo>
                  <a:lnTo>
                    <a:pt x="331" y="14178"/>
                  </a:lnTo>
                  <a:cubicBezTo>
                    <a:pt x="331" y="13487"/>
                    <a:pt x="409" y="12846"/>
                    <a:pt x="652" y="12272"/>
                  </a:cubicBezTo>
                  <a:cubicBezTo>
                    <a:pt x="856" y="11708"/>
                    <a:pt x="1138" y="11222"/>
                    <a:pt x="1459" y="10774"/>
                  </a:cubicBezTo>
                  <a:cubicBezTo>
                    <a:pt x="1789" y="10366"/>
                    <a:pt x="2227" y="9841"/>
                    <a:pt x="2762" y="9277"/>
                  </a:cubicBezTo>
                  <a:cubicBezTo>
                    <a:pt x="3326" y="8625"/>
                    <a:pt x="3773" y="8100"/>
                    <a:pt x="4094" y="7692"/>
                  </a:cubicBezTo>
                  <a:cubicBezTo>
                    <a:pt x="4415" y="7293"/>
                    <a:pt x="4658" y="6768"/>
                    <a:pt x="4901" y="6194"/>
                  </a:cubicBezTo>
                  <a:cubicBezTo>
                    <a:pt x="5144" y="5592"/>
                    <a:pt x="5232" y="4940"/>
                    <a:pt x="5232" y="4211"/>
                  </a:cubicBezTo>
                  <a:cubicBezTo>
                    <a:pt x="5232" y="3481"/>
                    <a:pt x="5105" y="2995"/>
                    <a:pt x="4862" y="2713"/>
                  </a:cubicBezTo>
                  <a:cubicBezTo>
                    <a:pt x="4619" y="2392"/>
                    <a:pt x="4259" y="2227"/>
                    <a:pt x="3812" y="2227"/>
                  </a:cubicBezTo>
                  <a:cubicBezTo>
                    <a:pt x="3122" y="2227"/>
                    <a:pt x="2353" y="2548"/>
                    <a:pt x="2353" y="3968"/>
                  </a:cubicBezTo>
                  <a:lnTo>
                    <a:pt x="2353" y="5504"/>
                  </a:lnTo>
                  <a:lnTo>
                    <a:pt x="331" y="5504"/>
                  </a:lnTo>
                  <a:lnTo>
                    <a:pt x="331" y="4133"/>
                  </a:lnTo>
                  <a:cubicBezTo>
                    <a:pt x="331" y="2879"/>
                    <a:pt x="613" y="1945"/>
                    <a:pt x="1216" y="1294"/>
                  </a:cubicBezTo>
                  <a:cubicBezTo>
                    <a:pt x="1828" y="642"/>
                    <a:pt x="2713" y="282"/>
                    <a:pt x="3851" y="282"/>
                  </a:cubicBezTo>
                  <a:close/>
                  <a:moveTo>
                    <a:pt x="3851" y="0"/>
                  </a:moveTo>
                  <a:cubicBezTo>
                    <a:pt x="2635" y="0"/>
                    <a:pt x="1663" y="360"/>
                    <a:pt x="973" y="1050"/>
                  </a:cubicBezTo>
                  <a:cubicBezTo>
                    <a:pt x="331" y="1780"/>
                    <a:pt x="0" y="2791"/>
                    <a:pt x="0" y="4133"/>
                  </a:cubicBezTo>
                  <a:lnTo>
                    <a:pt x="0" y="5796"/>
                  </a:lnTo>
                  <a:lnTo>
                    <a:pt x="2674" y="5796"/>
                  </a:lnTo>
                  <a:lnTo>
                    <a:pt x="2674" y="3968"/>
                  </a:lnTo>
                  <a:cubicBezTo>
                    <a:pt x="2674" y="2995"/>
                    <a:pt x="3044" y="2548"/>
                    <a:pt x="3812" y="2548"/>
                  </a:cubicBezTo>
                  <a:cubicBezTo>
                    <a:pt x="4172" y="2548"/>
                    <a:pt x="4464" y="2674"/>
                    <a:pt x="4619" y="2917"/>
                  </a:cubicBezTo>
                  <a:cubicBezTo>
                    <a:pt x="4823" y="3122"/>
                    <a:pt x="4950" y="3559"/>
                    <a:pt x="4950" y="4211"/>
                  </a:cubicBezTo>
                  <a:cubicBezTo>
                    <a:pt x="4950" y="4901"/>
                    <a:pt x="4823" y="5504"/>
                    <a:pt x="4619" y="6078"/>
                  </a:cubicBezTo>
                  <a:cubicBezTo>
                    <a:pt x="4415" y="6642"/>
                    <a:pt x="4133" y="7128"/>
                    <a:pt x="3851" y="7497"/>
                  </a:cubicBezTo>
                  <a:cubicBezTo>
                    <a:pt x="3530" y="7935"/>
                    <a:pt x="3083" y="8421"/>
                    <a:pt x="2519" y="9034"/>
                  </a:cubicBezTo>
                  <a:cubicBezTo>
                    <a:pt x="1984" y="9637"/>
                    <a:pt x="1546" y="10172"/>
                    <a:pt x="1216" y="10609"/>
                  </a:cubicBezTo>
                  <a:cubicBezTo>
                    <a:pt x="856" y="11056"/>
                    <a:pt x="574" y="11582"/>
                    <a:pt x="370" y="12155"/>
                  </a:cubicBezTo>
                  <a:cubicBezTo>
                    <a:pt x="127" y="12758"/>
                    <a:pt x="0" y="13449"/>
                    <a:pt x="0" y="14178"/>
                  </a:cubicBezTo>
                  <a:lnTo>
                    <a:pt x="0" y="16288"/>
                  </a:lnTo>
                  <a:lnTo>
                    <a:pt x="7497" y="16288"/>
                  </a:lnTo>
                  <a:lnTo>
                    <a:pt x="7497" y="13731"/>
                  </a:lnTo>
                  <a:lnTo>
                    <a:pt x="2801" y="13731"/>
                  </a:lnTo>
                  <a:lnTo>
                    <a:pt x="2801" y="13526"/>
                  </a:lnTo>
                  <a:cubicBezTo>
                    <a:pt x="2801" y="13089"/>
                    <a:pt x="2917" y="12641"/>
                    <a:pt x="3199" y="12233"/>
                  </a:cubicBezTo>
                  <a:cubicBezTo>
                    <a:pt x="3491" y="11786"/>
                    <a:pt x="3977" y="11183"/>
                    <a:pt x="4619" y="10492"/>
                  </a:cubicBezTo>
                  <a:cubicBezTo>
                    <a:pt x="5271" y="9763"/>
                    <a:pt x="5796" y="9151"/>
                    <a:pt x="6204" y="8587"/>
                  </a:cubicBezTo>
                  <a:cubicBezTo>
                    <a:pt x="6603" y="8061"/>
                    <a:pt x="6972" y="7371"/>
                    <a:pt x="7293" y="6642"/>
                  </a:cubicBezTo>
                  <a:cubicBezTo>
                    <a:pt x="7575" y="5874"/>
                    <a:pt x="7741" y="5018"/>
                    <a:pt x="7741" y="4133"/>
                  </a:cubicBezTo>
                  <a:cubicBezTo>
                    <a:pt x="7741" y="2791"/>
                    <a:pt x="7381" y="1780"/>
                    <a:pt x="6729" y="1050"/>
                  </a:cubicBezTo>
                  <a:cubicBezTo>
                    <a:pt x="6078" y="360"/>
                    <a:pt x="5105" y="0"/>
                    <a:pt x="3851" y="0"/>
                  </a:cubicBezTo>
                  <a:close/>
                </a:path>
              </a:pathLst>
            </a:custGeom>
            <a:solidFill>
              <a:srgbClr val="0B5C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72"/>
            <p:cNvSpPr/>
            <p:nvPr/>
          </p:nvSpPr>
          <p:spPr>
            <a:xfrm>
              <a:off x="4562959" y="2858901"/>
              <a:ext cx="290995" cy="614962"/>
            </a:xfrm>
            <a:custGeom>
              <a:avLst/>
              <a:gdLst/>
              <a:ahLst/>
              <a:cxnLst/>
              <a:rect l="l" t="t" r="r" b="b"/>
              <a:pathLst>
                <a:path w="7731" h="16338" extrusionOk="0">
                  <a:moveTo>
                    <a:pt x="7002" y="331"/>
                  </a:moveTo>
                  <a:lnTo>
                    <a:pt x="7002" y="2276"/>
                  </a:lnTo>
                  <a:lnTo>
                    <a:pt x="2713" y="2276"/>
                  </a:lnTo>
                  <a:lnTo>
                    <a:pt x="2470" y="6808"/>
                  </a:lnTo>
                  <a:lnTo>
                    <a:pt x="2470" y="6808"/>
                  </a:lnTo>
                  <a:lnTo>
                    <a:pt x="2791" y="6283"/>
                  </a:lnTo>
                  <a:cubicBezTo>
                    <a:pt x="3200" y="5553"/>
                    <a:pt x="3890" y="5193"/>
                    <a:pt x="4814" y="5193"/>
                  </a:cubicBezTo>
                  <a:cubicBezTo>
                    <a:pt x="5669" y="5193"/>
                    <a:pt x="6321" y="5475"/>
                    <a:pt x="6720" y="6078"/>
                  </a:cubicBezTo>
                  <a:cubicBezTo>
                    <a:pt x="7167" y="6652"/>
                    <a:pt x="7410" y="7537"/>
                    <a:pt x="7410" y="8675"/>
                  </a:cubicBezTo>
                  <a:lnTo>
                    <a:pt x="7410" y="12204"/>
                  </a:lnTo>
                  <a:cubicBezTo>
                    <a:pt x="7410" y="13420"/>
                    <a:pt x="7089" y="14392"/>
                    <a:pt x="6515" y="15034"/>
                  </a:cubicBezTo>
                  <a:cubicBezTo>
                    <a:pt x="5913" y="15686"/>
                    <a:pt x="5018" y="16007"/>
                    <a:pt x="3841" y="16007"/>
                  </a:cubicBezTo>
                  <a:cubicBezTo>
                    <a:pt x="2713" y="16007"/>
                    <a:pt x="1819" y="15686"/>
                    <a:pt x="1216" y="15034"/>
                  </a:cubicBezTo>
                  <a:cubicBezTo>
                    <a:pt x="603" y="14392"/>
                    <a:pt x="321" y="13420"/>
                    <a:pt x="321" y="12204"/>
                  </a:cubicBezTo>
                  <a:lnTo>
                    <a:pt x="321" y="11028"/>
                  </a:lnTo>
                  <a:lnTo>
                    <a:pt x="2344" y="11028"/>
                  </a:lnTo>
                  <a:lnTo>
                    <a:pt x="2344" y="12360"/>
                  </a:lnTo>
                  <a:cubicBezTo>
                    <a:pt x="2344" y="13741"/>
                    <a:pt x="3112" y="14023"/>
                    <a:pt x="3802" y="14023"/>
                  </a:cubicBezTo>
                  <a:cubicBezTo>
                    <a:pt x="4454" y="14023"/>
                    <a:pt x="5222" y="13741"/>
                    <a:pt x="5222" y="12360"/>
                  </a:cubicBezTo>
                  <a:lnTo>
                    <a:pt x="5222" y="8879"/>
                  </a:lnTo>
                  <a:cubicBezTo>
                    <a:pt x="5222" y="7459"/>
                    <a:pt x="4454" y="7138"/>
                    <a:pt x="3802" y="7138"/>
                  </a:cubicBezTo>
                  <a:cubicBezTo>
                    <a:pt x="3112" y="7138"/>
                    <a:pt x="2344" y="7459"/>
                    <a:pt x="2344" y="8879"/>
                  </a:cubicBezTo>
                  <a:lnTo>
                    <a:pt x="2344" y="9200"/>
                  </a:lnTo>
                  <a:lnTo>
                    <a:pt x="321" y="9200"/>
                  </a:lnTo>
                  <a:lnTo>
                    <a:pt x="769" y="331"/>
                  </a:lnTo>
                  <a:close/>
                  <a:moveTo>
                    <a:pt x="438" y="1"/>
                  </a:moveTo>
                  <a:lnTo>
                    <a:pt x="0" y="9482"/>
                  </a:lnTo>
                  <a:lnTo>
                    <a:pt x="2674" y="9482"/>
                  </a:lnTo>
                  <a:lnTo>
                    <a:pt x="2674" y="8879"/>
                  </a:lnTo>
                  <a:cubicBezTo>
                    <a:pt x="2674" y="7906"/>
                    <a:pt x="3034" y="7459"/>
                    <a:pt x="3802" y="7459"/>
                  </a:cubicBezTo>
                  <a:cubicBezTo>
                    <a:pt x="4571" y="7459"/>
                    <a:pt x="4940" y="7906"/>
                    <a:pt x="4940" y="8879"/>
                  </a:cubicBezTo>
                  <a:lnTo>
                    <a:pt x="4940" y="12360"/>
                  </a:lnTo>
                  <a:cubicBezTo>
                    <a:pt x="4940" y="13294"/>
                    <a:pt x="4571" y="13741"/>
                    <a:pt x="3802" y="13741"/>
                  </a:cubicBezTo>
                  <a:cubicBezTo>
                    <a:pt x="3034" y="13741"/>
                    <a:pt x="2674" y="13294"/>
                    <a:pt x="2674" y="12360"/>
                  </a:cubicBezTo>
                  <a:lnTo>
                    <a:pt x="2674" y="10697"/>
                  </a:lnTo>
                  <a:lnTo>
                    <a:pt x="0" y="10697"/>
                  </a:lnTo>
                  <a:lnTo>
                    <a:pt x="0" y="12204"/>
                  </a:lnTo>
                  <a:cubicBezTo>
                    <a:pt x="0" y="13498"/>
                    <a:pt x="321" y="14509"/>
                    <a:pt x="1012" y="15238"/>
                  </a:cubicBezTo>
                  <a:cubicBezTo>
                    <a:pt x="1653" y="15968"/>
                    <a:pt x="2626" y="16337"/>
                    <a:pt x="3841" y="16337"/>
                  </a:cubicBezTo>
                  <a:cubicBezTo>
                    <a:pt x="5105" y="16337"/>
                    <a:pt x="6078" y="15968"/>
                    <a:pt x="6720" y="15238"/>
                  </a:cubicBezTo>
                  <a:cubicBezTo>
                    <a:pt x="7371" y="14509"/>
                    <a:pt x="7731" y="13498"/>
                    <a:pt x="7731" y="12204"/>
                  </a:cubicBezTo>
                  <a:lnTo>
                    <a:pt x="7731" y="8675"/>
                  </a:lnTo>
                  <a:cubicBezTo>
                    <a:pt x="7731" y="7459"/>
                    <a:pt x="7488" y="6526"/>
                    <a:pt x="7002" y="5884"/>
                  </a:cubicBezTo>
                  <a:cubicBezTo>
                    <a:pt x="6477" y="5232"/>
                    <a:pt x="5747" y="4911"/>
                    <a:pt x="4814" y="4911"/>
                  </a:cubicBezTo>
                  <a:cubicBezTo>
                    <a:pt x="3968" y="4911"/>
                    <a:pt x="3316" y="5155"/>
                    <a:pt x="2830" y="5680"/>
                  </a:cubicBezTo>
                  <a:lnTo>
                    <a:pt x="2995" y="2597"/>
                  </a:lnTo>
                  <a:lnTo>
                    <a:pt x="7332" y="2597"/>
                  </a:lnTo>
                  <a:lnTo>
                    <a:pt x="7332" y="1"/>
                  </a:lnTo>
                  <a:close/>
                </a:path>
              </a:pathLst>
            </a:custGeom>
            <a:solidFill>
              <a:srgbClr val="0B5C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72"/>
            <p:cNvSpPr/>
            <p:nvPr/>
          </p:nvSpPr>
          <p:spPr>
            <a:xfrm>
              <a:off x="4591865" y="1484975"/>
              <a:ext cx="320316" cy="817654"/>
            </a:xfrm>
            <a:custGeom>
              <a:avLst/>
              <a:gdLst/>
              <a:ahLst/>
              <a:cxnLst/>
              <a:rect l="l" t="t" r="r" b="b"/>
              <a:pathLst>
                <a:path w="8510" h="21723" extrusionOk="0">
                  <a:moveTo>
                    <a:pt x="1" y="1"/>
                  </a:moveTo>
                  <a:lnTo>
                    <a:pt x="1" y="8675"/>
                  </a:lnTo>
                  <a:lnTo>
                    <a:pt x="847" y="8675"/>
                  </a:lnTo>
                  <a:cubicBezTo>
                    <a:pt x="1129" y="8675"/>
                    <a:pt x="1372" y="8879"/>
                    <a:pt x="1372" y="9161"/>
                  </a:cubicBezTo>
                  <a:lnTo>
                    <a:pt x="1372" y="10454"/>
                  </a:lnTo>
                  <a:cubicBezTo>
                    <a:pt x="2470" y="10542"/>
                    <a:pt x="3764" y="10736"/>
                    <a:pt x="5018" y="11067"/>
                  </a:cubicBezTo>
                  <a:cubicBezTo>
                    <a:pt x="5670" y="11222"/>
                    <a:pt x="6117" y="11796"/>
                    <a:pt x="6156" y="12438"/>
                  </a:cubicBezTo>
                  <a:cubicBezTo>
                    <a:pt x="6195" y="13819"/>
                    <a:pt x="5952" y="15316"/>
                    <a:pt x="5747" y="16619"/>
                  </a:cubicBezTo>
                  <a:cubicBezTo>
                    <a:pt x="5553" y="18078"/>
                    <a:pt x="5310" y="19614"/>
                    <a:pt x="4697" y="20946"/>
                  </a:cubicBezTo>
                  <a:lnTo>
                    <a:pt x="4697" y="21151"/>
                  </a:lnTo>
                  <a:cubicBezTo>
                    <a:pt x="4697" y="21394"/>
                    <a:pt x="4824" y="21598"/>
                    <a:pt x="5018" y="21676"/>
                  </a:cubicBezTo>
                  <a:cubicBezTo>
                    <a:pt x="5093" y="21708"/>
                    <a:pt x="5168" y="21723"/>
                    <a:pt x="5241" y="21723"/>
                  </a:cubicBezTo>
                  <a:cubicBezTo>
                    <a:pt x="5367" y="21723"/>
                    <a:pt x="5487" y="21678"/>
                    <a:pt x="5592" y="21598"/>
                  </a:cubicBezTo>
                  <a:lnTo>
                    <a:pt x="5631" y="21598"/>
                  </a:lnTo>
                  <a:cubicBezTo>
                    <a:pt x="5670" y="21559"/>
                    <a:pt x="5709" y="21520"/>
                    <a:pt x="5709" y="21481"/>
                  </a:cubicBezTo>
                  <a:cubicBezTo>
                    <a:pt x="5796" y="21394"/>
                    <a:pt x="5874" y="21277"/>
                    <a:pt x="5952" y="21151"/>
                  </a:cubicBezTo>
                  <a:cubicBezTo>
                    <a:pt x="6195" y="20626"/>
                    <a:pt x="6438" y="20062"/>
                    <a:pt x="6603" y="19653"/>
                  </a:cubicBezTo>
                  <a:cubicBezTo>
                    <a:pt x="7206" y="17990"/>
                    <a:pt x="7819" y="16328"/>
                    <a:pt x="8101" y="14587"/>
                  </a:cubicBezTo>
                  <a:cubicBezTo>
                    <a:pt x="8422" y="12642"/>
                    <a:pt x="8509" y="10697"/>
                    <a:pt x="8470" y="8714"/>
                  </a:cubicBezTo>
                  <a:cubicBezTo>
                    <a:pt x="8470" y="7294"/>
                    <a:pt x="8062" y="5874"/>
                    <a:pt x="7449" y="4620"/>
                  </a:cubicBezTo>
                  <a:cubicBezTo>
                    <a:pt x="6156" y="2111"/>
                    <a:pt x="3851" y="934"/>
                    <a:pt x="1129" y="205"/>
                  </a:cubicBezTo>
                  <a:cubicBezTo>
                    <a:pt x="769" y="127"/>
                    <a:pt x="399" y="40"/>
                    <a:pt x="1" y="1"/>
                  </a:cubicBezTo>
                  <a:close/>
                </a:path>
              </a:pathLst>
            </a:custGeom>
            <a:solidFill>
              <a:srgbClr val="E33B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72"/>
            <p:cNvSpPr/>
            <p:nvPr/>
          </p:nvSpPr>
          <p:spPr>
            <a:xfrm>
              <a:off x="4259183" y="1878439"/>
              <a:ext cx="565880" cy="542656"/>
            </a:xfrm>
            <a:custGeom>
              <a:avLst/>
              <a:gdLst/>
              <a:ahLst/>
              <a:cxnLst/>
              <a:rect l="l" t="t" r="r" b="b"/>
              <a:pathLst>
                <a:path w="15034" h="14417" extrusionOk="0">
                  <a:moveTo>
                    <a:pt x="4785" y="0"/>
                  </a:moveTo>
                  <a:cubicBezTo>
                    <a:pt x="4260" y="39"/>
                    <a:pt x="3696" y="127"/>
                    <a:pt x="3083" y="204"/>
                  </a:cubicBezTo>
                  <a:cubicBezTo>
                    <a:pt x="2431" y="331"/>
                    <a:pt x="1790" y="448"/>
                    <a:pt x="1138" y="613"/>
                  </a:cubicBezTo>
                  <a:cubicBezTo>
                    <a:pt x="487" y="768"/>
                    <a:pt x="49" y="1303"/>
                    <a:pt x="49" y="1945"/>
                  </a:cubicBezTo>
                  <a:cubicBezTo>
                    <a:pt x="0" y="3248"/>
                    <a:pt x="205" y="4580"/>
                    <a:pt x="409" y="5835"/>
                  </a:cubicBezTo>
                  <a:cubicBezTo>
                    <a:pt x="409" y="5961"/>
                    <a:pt x="409" y="6078"/>
                    <a:pt x="448" y="6165"/>
                  </a:cubicBezTo>
                  <a:cubicBezTo>
                    <a:pt x="652" y="7575"/>
                    <a:pt x="856" y="9121"/>
                    <a:pt x="1459" y="10454"/>
                  </a:cubicBezTo>
                  <a:cubicBezTo>
                    <a:pt x="1508" y="10454"/>
                    <a:pt x="1508" y="10492"/>
                    <a:pt x="1508" y="10541"/>
                  </a:cubicBezTo>
                  <a:cubicBezTo>
                    <a:pt x="1945" y="11426"/>
                    <a:pt x="2762" y="12243"/>
                    <a:pt x="3734" y="12923"/>
                  </a:cubicBezTo>
                  <a:cubicBezTo>
                    <a:pt x="4337" y="13371"/>
                    <a:pt x="4989" y="13740"/>
                    <a:pt x="5640" y="14022"/>
                  </a:cubicBezTo>
                  <a:cubicBezTo>
                    <a:pt x="6248" y="14285"/>
                    <a:pt x="6885" y="14416"/>
                    <a:pt x="7522" y="14416"/>
                  </a:cubicBezTo>
                  <a:cubicBezTo>
                    <a:pt x="8159" y="14416"/>
                    <a:pt x="8796" y="14285"/>
                    <a:pt x="9404" y="14022"/>
                  </a:cubicBezTo>
                  <a:cubicBezTo>
                    <a:pt x="10016" y="13740"/>
                    <a:pt x="10658" y="13410"/>
                    <a:pt x="11232" y="13011"/>
                  </a:cubicBezTo>
                  <a:cubicBezTo>
                    <a:pt x="12243" y="12321"/>
                    <a:pt x="13089" y="11426"/>
                    <a:pt x="13497" y="10541"/>
                  </a:cubicBezTo>
                  <a:lnTo>
                    <a:pt x="13536" y="10492"/>
                  </a:lnTo>
                  <a:cubicBezTo>
                    <a:pt x="14149" y="9160"/>
                    <a:pt x="14392" y="7624"/>
                    <a:pt x="14586" y="6165"/>
                  </a:cubicBezTo>
                  <a:cubicBezTo>
                    <a:pt x="14791" y="4862"/>
                    <a:pt x="15034" y="3365"/>
                    <a:pt x="14995" y="1984"/>
                  </a:cubicBezTo>
                  <a:cubicBezTo>
                    <a:pt x="14956" y="1342"/>
                    <a:pt x="14509" y="768"/>
                    <a:pt x="13857" y="613"/>
                  </a:cubicBezTo>
                  <a:cubicBezTo>
                    <a:pt x="12603" y="282"/>
                    <a:pt x="11309" y="88"/>
                    <a:pt x="10211" y="0"/>
                  </a:cubicBezTo>
                  <a:lnTo>
                    <a:pt x="10211" y="39"/>
                  </a:lnTo>
                  <a:cubicBezTo>
                    <a:pt x="10211" y="331"/>
                    <a:pt x="9968" y="574"/>
                    <a:pt x="9686" y="574"/>
                  </a:cubicBezTo>
                  <a:lnTo>
                    <a:pt x="5310" y="574"/>
                  </a:lnTo>
                  <a:cubicBezTo>
                    <a:pt x="5028" y="574"/>
                    <a:pt x="4785" y="331"/>
                    <a:pt x="4785" y="39"/>
                  </a:cubicBezTo>
                  <a:lnTo>
                    <a:pt x="4785" y="0"/>
                  </a:lnTo>
                  <a:close/>
                </a:path>
              </a:pathLst>
            </a:custGeom>
            <a:solidFill>
              <a:srgbClr val="D472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72"/>
            <p:cNvSpPr/>
            <p:nvPr/>
          </p:nvSpPr>
          <p:spPr>
            <a:xfrm>
              <a:off x="4277475" y="2271866"/>
              <a:ext cx="524890" cy="297431"/>
            </a:xfrm>
            <a:custGeom>
              <a:avLst/>
              <a:gdLst/>
              <a:ahLst/>
              <a:cxnLst/>
              <a:rect l="l" t="t" r="r" b="b"/>
              <a:pathLst>
                <a:path w="13945" h="7902" extrusionOk="0">
                  <a:moveTo>
                    <a:pt x="973" y="1"/>
                  </a:moveTo>
                  <a:cubicBezTo>
                    <a:pt x="973" y="88"/>
                    <a:pt x="1022" y="166"/>
                    <a:pt x="973" y="244"/>
                  </a:cubicBezTo>
                  <a:cubicBezTo>
                    <a:pt x="973" y="600"/>
                    <a:pt x="692" y="825"/>
                    <a:pt x="415" y="825"/>
                  </a:cubicBezTo>
                  <a:cubicBezTo>
                    <a:pt x="314" y="825"/>
                    <a:pt x="213" y="795"/>
                    <a:pt x="127" y="730"/>
                  </a:cubicBezTo>
                  <a:cubicBezTo>
                    <a:pt x="88" y="691"/>
                    <a:pt x="49" y="652"/>
                    <a:pt x="1" y="613"/>
                  </a:cubicBezTo>
                  <a:lnTo>
                    <a:pt x="1" y="613"/>
                  </a:lnTo>
                  <a:cubicBezTo>
                    <a:pt x="1" y="613"/>
                    <a:pt x="2918" y="5592"/>
                    <a:pt x="6525" y="7741"/>
                  </a:cubicBezTo>
                  <a:cubicBezTo>
                    <a:pt x="6690" y="7849"/>
                    <a:pt x="6877" y="7901"/>
                    <a:pt x="7066" y="7901"/>
                  </a:cubicBezTo>
                  <a:cubicBezTo>
                    <a:pt x="7302" y="7901"/>
                    <a:pt x="7541" y="7820"/>
                    <a:pt x="7741" y="7663"/>
                  </a:cubicBezTo>
                  <a:cubicBezTo>
                    <a:pt x="12486" y="4017"/>
                    <a:pt x="13906" y="817"/>
                    <a:pt x="13945" y="691"/>
                  </a:cubicBezTo>
                  <a:lnTo>
                    <a:pt x="13945" y="691"/>
                  </a:lnTo>
                  <a:cubicBezTo>
                    <a:pt x="13840" y="771"/>
                    <a:pt x="13720" y="816"/>
                    <a:pt x="13594" y="816"/>
                  </a:cubicBezTo>
                  <a:cubicBezTo>
                    <a:pt x="13521" y="816"/>
                    <a:pt x="13446" y="801"/>
                    <a:pt x="13371" y="769"/>
                  </a:cubicBezTo>
                  <a:cubicBezTo>
                    <a:pt x="13177" y="691"/>
                    <a:pt x="13050" y="487"/>
                    <a:pt x="13050" y="244"/>
                  </a:cubicBezTo>
                  <a:lnTo>
                    <a:pt x="13050" y="39"/>
                  </a:lnTo>
                  <a:lnTo>
                    <a:pt x="13011" y="88"/>
                  </a:lnTo>
                  <a:cubicBezTo>
                    <a:pt x="12603" y="973"/>
                    <a:pt x="11757" y="1868"/>
                    <a:pt x="10746" y="2558"/>
                  </a:cubicBezTo>
                  <a:cubicBezTo>
                    <a:pt x="10697" y="2597"/>
                    <a:pt x="10259" y="3248"/>
                    <a:pt x="7381" y="5592"/>
                  </a:cubicBezTo>
                  <a:cubicBezTo>
                    <a:pt x="7260" y="5674"/>
                    <a:pt x="7128" y="5716"/>
                    <a:pt x="6997" y="5716"/>
                  </a:cubicBezTo>
                  <a:cubicBezTo>
                    <a:pt x="6866" y="5716"/>
                    <a:pt x="6735" y="5674"/>
                    <a:pt x="6613" y="5592"/>
                  </a:cubicBezTo>
                  <a:cubicBezTo>
                    <a:pt x="5232" y="4464"/>
                    <a:pt x="4094" y="3443"/>
                    <a:pt x="3210" y="2519"/>
                  </a:cubicBezTo>
                  <a:lnTo>
                    <a:pt x="3248" y="2470"/>
                  </a:lnTo>
                  <a:cubicBezTo>
                    <a:pt x="2276" y="1790"/>
                    <a:pt x="1459" y="973"/>
                    <a:pt x="1022" y="88"/>
                  </a:cubicBezTo>
                  <a:cubicBezTo>
                    <a:pt x="1022" y="39"/>
                    <a:pt x="1022" y="1"/>
                    <a:pt x="973" y="1"/>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72"/>
            <p:cNvSpPr/>
            <p:nvPr/>
          </p:nvSpPr>
          <p:spPr>
            <a:xfrm>
              <a:off x="4398255" y="2364831"/>
              <a:ext cx="283693" cy="122179"/>
            </a:xfrm>
            <a:custGeom>
              <a:avLst/>
              <a:gdLst/>
              <a:ahLst/>
              <a:cxnLst/>
              <a:rect l="l" t="t" r="r" b="b"/>
              <a:pathLst>
                <a:path w="7537" h="3246" extrusionOk="0">
                  <a:moveTo>
                    <a:pt x="39" y="0"/>
                  </a:moveTo>
                  <a:lnTo>
                    <a:pt x="1" y="49"/>
                  </a:lnTo>
                  <a:cubicBezTo>
                    <a:pt x="885" y="973"/>
                    <a:pt x="2023" y="1994"/>
                    <a:pt x="3404" y="3122"/>
                  </a:cubicBezTo>
                  <a:cubicBezTo>
                    <a:pt x="3526" y="3204"/>
                    <a:pt x="3657" y="3246"/>
                    <a:pt x="3788" y="3246"/>
                  </a:cubicBezTo>
                  <a:cubicBezTo>
                    <a:pt x="3919" y="3246"/>
                    <a:pt x="4051" y="3204"/>
                    <a:pt x="4172" y="3122"/>
                  </a:cubicBezTo>
                  <a:cubicBezTo>
                    <a:pt x="7050" y="778"/>
                    <a:pt x="7488" y="127"/>
                    <a:pt x="7537" y="88"/>
                  </a:cubicBezTo>
                  <a:lnTo>
                    <a:pt x="7537" y="88"/>
                  </a:lnTo>
                  <a:cubicBezTo>
                    <a:pt x="6963" y="487"/>
                    <a:pt x="6321" y="817"/>
                    <a:pt x="5709" y="1099"/>
                  </a:cubicBezTo>
                  <a:cubicBezTo>
                    <a:pt x="5101" y="1362"/>
                    <a:pt x="4464" y="1493"/>
                    <a:pt x="3827" y="1493"/>
                  </a:cubicBezTo>
                  <a:cubicBezTo>
                    <a:pt x="3190" y="1493"/>
                    <a:pt x="2553" y="1362"/>
                    <a:pt x="1945" y="1099"/>
                  </a:cubicBezTo>
                  <a:cubicBezTo>
                    <a:pt x="1294" y="817"/>
                    <a:pt x="642" y="448"/>
                    <a:pt x="39" y="0"/>
                  </a:cubicBezTo>
                  <a:close/>
                </a:path>
              </a:pathLst>
            </a:custGeom>
            <a:solidFill>
              <a:srgbClr val="D472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72"/>
            <p:cNvSpPr/>
            <p:nvPr/>
          </p:nvSpPr>
          <p:spPr>
            <a:xfrm>
              <a:off x="4439243" y="1811444"/>
              <a:ext cx="204272" cy="88605"/>
            </a:xfrm>
            <a:custGeom>
              <a:avLst/>
              <a:gdLst/>
              <a:ahLst/>
              <a:cxnLst/>
              <a:rect l="l" t="t" r="r" b="b"/>
              <a:pathLst>
                <a:path w="5427" h="2354" extrusionOk="0">
                  <a:moveTo>
                    <a:pt x="526" y="1"/>
                  </a:moveTo>
                  <a:cubicBezTo>
                    <a:pt x="244" y="1"/>
                    <a:pt x="1" y="205"/>
                    <a:pt x="1" y="487"/>
                  </a:cubicBezTo>
                  <a:lnTo>
                    <a:pt x="1" y="1780"/>
                  </a:lnTo>
                  <a:lnTo>
                    <a:pt x="1" y="1819"/>
                  </a:lnTo>
                  <a:cubicBezTo>
                    <a:pt x="1" y="2111"/>
                    <a:pt x="244" y="2354"/>
                    <a:pt x="526" y="2354"/>
                  </a:cubicBezTo>
                  <a:lnTo>
                    <a:pt x="4902" y="2354"/>
                  </a:lnTo>
                  <a:cubicBezTo>
                    <a:pt x="5184" y="2354"/>
                    <a:pt x="5427" y="2111"/>
                    <a:pt x="5427" y="1819"/>
                  </a:cubicBezTo>
                  <a:lnTo>
                    <a:pt x="5427" y="1780"/>
                  </a:lnTo>
                  <a:lnTo>
                    <a:pt x="5427" y="487"/>
                  </a:lnTo>
                  <a:cubicBezTo>
                    <a:pt x="5427" y="205"/>
                    <a:pt x="5184" y="1"/>
                    <a:pt x="4902" y="1"/>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72"/>
            <p:cNvSpPr/>
            <p:nvPr/>
          </p:nvSpPr>
          <p:spPr>
            <a:xfrm>
              <a:off x="4491221" y="1484975"/>
              <a:ext cx="100687" cy="326527"/>
            </a:xfrm>
            <a:custGeom>
              <a:avLst/>
              <a:gdLst/>
              <a:ahLst/>
              <a:cxnLst/>
              <a:rect l="l" t="t" r="r" b="b"/>
              <a:pathLst>
                <a:path w="2675" h="8675" extrusionOk="0">
                  <a:moveTo>
                    <a:pt x="0" y="1"/>
                  </a:moveTo>
                  <a:lnTo>
                    <a:pt x="0" y="8675"/>
                  </a:lnTo>
                  <a:lnTo>
                    <a:pt x="2675" y="8675"/>
                  </a:lnTo>
                  <a:lnTo>
                    <a:pt x="2675" y="1"/>
                  </a:ln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72"/>
            <p:cNvSpPr/>
            <p:nvPr/>
          </p:nvSpPr>
          <p:spPr>
            <a:xfrm>
              <a:off x="4166218" y="1484975"/>
              <a:ext cx="325059" cy="818030"/>
            </a:xfrm>
            <a:custGeom>
              <a:avLst/>
              <a:gdLst/>
              <a:ahLst/>
              <a:cxnLst/>
              <a:rect l="l" t="t" r="r" b="b"/>
              <a:pathLst>
                <a:path w="8636" h="21733" extrusionOk="0">
                  <a:moveTo>
                    <a:pt x="8635" y="1"/>
                  </a:moveTo>
                  <a:cubicBezTo>
                    <a:pt x="3851" y="652"/>
                    <a:pt x="166" y="4056"/>
                    <a:pt x="166" y="9035"/>
                  </a:cubicBezTo>
                  <a:cubicBezTo>
                    <a:pt x="1" y="11349"/>
                    <a:pt x="244" y="13702"/>
                    <a:pt x="817" y="15929"/>
                  </a:cubicBezTo>
                  <a:cubicBezTo>
                    <a:pt x="1099" y="17057"/>
                    <a:pt x="1459" y="18156"/>
                    <a:pt x="1868" y="19245"/>
                  </a:cubicBezTo>
                  <a:cubicBezTo>
                    <a:pt x="2111" y="19780"/>
                    <a:pt x="2315" y="20587"/>
                    <a:pt x="2675" y="21151"/>
                  </a:cubicBezTo>
                  <a:cubicBezTo>
                    <a:pt x="2762" y="21316"/>
                    <a:pt x="2840" y="21433"/>
                    <a:pt x="2957" y="21520"/>
                  </a:cubicBezTo>
                  <a:cubicBezTo>
                    <a:pt x="3005" y="21559"/>
                    <a:pt x="3044" y="21598"/>
                    <a:pt x="3083" y="21637"/>
                  </a:cubicBezTo>
                  <a:cubicBezTo>
                    <a:pt x="3169" y="21702"/>
                    <a:pt x="3270" y="21732"/>
                    <a:pt x="3371" y="21732"/>
                  </a:cubicBezTo>
                  <a:cubicBezTo>
                    <a:pt x="3648" y="21732"/>
                    <a:pt x="3929" y="21507"/>
                    <a:pt x="3929" y="21151"/>
                  </a:cubicBezTo>
                  <a:cubicBezTo>
                    <a:pt x="3978" y="21073"/>
                    <a:pt x="3929" y="20995"/>
                    <a:pt x="3929" y="20908"/>
                  </a:cubicBezTo>
                  <a:cubicBezTo>
                    <a:pt x="3326" y="19575"/>
                    <a:pt x="3122" y="18029"/>
                    <a:pt x="2918" y="16619"/>
                  </a:cubicBezTo>
                  <a:cubicBezTo>
                    <a:pt x="2879" y="16532"/>
                    <a:pt x="2879" y="16415"/>
                    <a:pt x="2879" y="16289"/>
                  </a:cubicBezTo>
                  <a:cubicBezTo>
                    <a:pt x="2675" y="15034"/>
                    <a:pt x="2470" y="13702"/>
                    <a:pt x="2519" y="12399"/>
                  </a:cubicBezTo>
                  <a:cubicBezTo>
                    <a:pt x="2519" y="11757"/>
                    <a:pt x="2957" y="11222"/>
                    <a:pt x="3608" y="11067"/>
                  </a:cubicBezTo>
                  <a:cubicBezTo>
                    <a:pt x="4260" y="10902"/>
                    <a:pt x="4901" y="10785"/>
                    <a:pt x="5553" y="10658"/>
                  </a:cubicBezTo>
                  <a:cubicBezTo>
                    <a:pt x="6166" y="10581"/>
                    <a:pt x="6730" y="10493"/>
                    <a:pt x="7255" y="10454"/>
                  </a:cubicBezTo>
                  <a:lnTo>
                    <a:pt x="7255" y="9161"/>
                  </a:lnTo>
                  <a:cubicBezTo>
                    <a:pt x="7255" y="8879"/>
                    <a:pt x="7498" y="8675"/>
                    <a:pt x="7780" y="8675"/>
                  </a:cubicBezTo>
                  <a:lnTo>
                    <a:pt x="8635" y="8675"/>
                  </a:lnTo>
                  <a:lnTo>
                    <a:pt x="8635" y="1"/>
                  </a:lnTo>
                  <a:close/>
                </a:path>
              </a:pathLst>
            </a:custGeom>
            <a:solidFill>
              <a:srgbClr val="E33B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72"/>
            <p:cNvSpPr/>
            <p:nvPr/>
          </p:nvSpPr>
          <p:spPr>
            <a:xfrm>
              <a:off x="3548806" y="2312251"/>
              <a:ext cx="471065" cy="646354"/>
            </a:xfrm>
            <a:custGeom>
              <a:avLst/>
              <a:gdLst/>
              <a:ahLst/>
              <a:cxnLst/>
              <a:rect l="l" t="t" r="r" b="b"/>
              <a:pathLst>
                <a:path w="12515" h="17172" extrusionOk="0">
                  <a:moveTo>
                    <a:pt x="10549" y="1"/>
                  </a:moveTo>
                  <a:cubicBezTo>
                    <a:pt x="10314" y="1"/>
                    <a:pt x="10078" y="10"/>
                    <a:pt x="9841" y="26"/>
                  </a:cubicBezTo>
                  <a:cubicBezTo>
                    <a:pt x="8343" y="143"/>
                    <a:pt x="6924" y="590"/>
                    <a:pt x="5553" y="1281"/>
                  </a:cubicBezTo>
                  <a:cubicBezTo>
                    <a:pt x="3686" y="2253"/>
                    <a:pt x="2266" y="3634"/>
                    <a:pt x="1293" y="5491"/>
                  </a:cubicBezTo>
                  <a:cubicBezTo>
                    <a:pt x="807" y="6386"/>
                    <a:pt x="321" y="7475"/>
                    <a:pt x="117" y="8535"/>
                  </a:cubicBezTo>
                  <a:cubicBezTo>
                    <a:pt x="0" y="9099"/>
                    <a:pt x="204" y="9663"/>
                    <a:pt x="603" y="10071"/>
                  </a:cubicBezTo>
                  <a:cubicBezTo>
                    <a:pt x="768" y="10198"/>
                    <a:pt x="934" y="10314"/>
                    <a:pt x="1128" y="10353"/>
                  </a:cubicBezTo>
                  <a:cubicBezTo>
                    <a:pt x="1498" y="10519"/>
                    <a:pt x="1857" y="10635"/>
                    <a:pt x="2188" y="10801"/>
                  </a:cubicBezTo>
                  <a:cubicBezTo>
                    <a:pt x="3442" y="11530"/>
                    <a:pt x="4532" y="12463"/>
                    <a:pt x="5591" y="13475"/>
                  </a:cubicBezTo>
                  <a:cubicBezTo>
                    <a:pt x="6437" y="14282"/>
                    <a:pt x="7293" y="15060"/>
                    <a:pt x="8022" y="15945"/>
                  </a:cubicBezTo>
                  <a:cubicBezTo>
                    <a:pt x="8061" y="15983"/>
                    <a:pt x="8100" y="15983"/>
                    <a:pt x="8100" y="16032"/>
                  </a:cubicBezTo>
                  <a:cubicBezTo>
                    <a:pt x="8343" y="16314"/>
                    <a:pt x="8548" y="16596"/>
                    <a:pt x="8664" y="16917"/>
                  </a:cubicBezTo>
                  <a:cubicBezTo>
                    <a:pt x="8728" y="17065"/>
                    <a:pt x="8872" y="17172"/>
                    <a:pt x="9006" y="17172"/>
                  </a:cubicBezTo>
                  <a:cubicBezTo>
                    <a:pt x="9058" y="17172"/>
                    <a:pt x="9107" y="17156"/>
                    <a:pt x="9150" y="17121"/>
                  </a:cubicBezTo>
                  <a:cubicBezTo>
                    <a:pt x="9520" y="16917"/>
                    <a:pt x="10006" y="16635"/>
                    <a:pt x="10288" y="16353"/>
                  </a:cubicBezTo>
                  <a:cubicBezTo>
                    <a:pt x="10361" y="16280"/>
                    <a:pt x="10449" y="16247"/>
                    <a:pt x="10535" y="16247"/>
                  </a:cubicBezTo>
                  <a:cubicBezTo>
                    <a:pt x="10644" y="16247"/>
                    <a:pt x="10748" y="16300"/>
                    <a:pt x="10813" y="16392"/>
                  </a:cubicBezTo>
                  <a:cubicBezTo>
                    <a:pt x="10453" y="15789"/>
                    <a:pt x="10123" y="14612"/>
                    <a:pt x="9967" y="13961"/>
                  </a:cubicBezTo>
                  <a:cubicBezTo>
                    <a:pt x="9559" y="11977"/>
                    <a:pt x="9520" y="10441"/>
                    <a:pt x="9559" y="8447"/>
                  </a:cubicBezTo>
                  <a:cubicBezTo>
                    <a:pt x="9598" y="6551"/>
                    <a:pt x="9967" y="4402"/>
                    <a:pt x="10901" y="2700"/>
                  </a:cubicBezTo>
                  <a:cubicBezTo>
                    <a:pt x="11222" y="2088"/>
                    <a:pt x="11951" y="551"/>
                    <a:pt x="12515" y="269"/>
                  </a:cubicBezTo>
                  <a:lnTo>
                    <a:pt x="12515" y="269"/>
                  </a:lnTo>
                  <a:cubicBezTo>
                    <a:pt x="12462" y="291"/>
                    <a:pt x="12404" y="301"/>
                    <a:pt x="12344" y="301"/>
                  </a:cubicBezTo>
                  <a:cubicBezTo>
                    <a:pt x="12084" y="301"/>
                    <a:pt x="11772" y="128"/>
                    <a:pt x="11543" y="65"/>
                  </a:cubicBezTo>
                  <a:cubicBezTo>
                    <a:pt x="11212" y="20"/>
                    <a:pt x="10882" y="1"/>
                    <a:pt x="10549" y="1"/>
                  </a:cubicBezTo>
                  <a:close/>
                </a:path>
              </a:pathLst>
            </a:custGeom>
            <a:solidFill>
              <a:srgbClr val="FFD3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72"/>
            <p:cNvSpPr/>
            <p:nvPr/>
          </p:nvSpPr>
          <p:spPr>
            <a:xfrm>
              <a:off x="3959059" y="3834996"/>
              <a:ext cx="1165071" cy="1308555"/>
            </a:xfrm>
            <a:custGeom>
              <a:avLst/>
              <a:gdLst/>
              <a:ahLst/>
              <a:cxnLst/>
              <a:rect l="l" t="t" r="r" b="b"/>
              <a:pathLst>
                <a:path w="30953" h="34765" extrusionOk="0">
                  <a:moveTo>
                    <a:pt x="2626" y="1"/>
                  </a:moveTo>
                  <a:cubicBezTo>
                    <a:pt x="2626" y="1"/>
                    <a:pt x="1" y="10094"/>
                    <a:pt x="156" y="18068"/>
                  </a:cubicBezTo>
                  <a:cubicBezTo>
                    <a:pt x="322" y="26090"/>
                    <a:pt x="117" y="34764"/>
                    <a:pt x="117" y="34764"/>
                  </a:cubicBezTo>
                  <a:lnTo>
                    <a:pt x="10007" y="34764"/>
                  </a:lnTo>
                  <a:lnTo>
                    <a:pt x="14830" y="20791"/>
                  </a:lnTo>
                  <a:cubicBezTo>
                    <a:pt x="14927" y="20484"/>
                    <a:pt x="15199" y="20331"/>
                    <a:pt x="15473" y="20331"/>
                  </a:cubicBezTo>
                  <a:cubicBezTo>
                    <a:pt x="15746" y="20331"/>
                    <a:pt x="16021" y="20484"/>
                    <a:pt x="16123" y="20791"/>
                  </a:cubicBezTo>
                  <a:lnTo>
                    <a:pt x="20946" y="34764"/>
                  </a:lnTo>
                  <a:lnTo>
                    <a:pt x="30826" y="34764"/>
                  </a:lnTo>
                  <a:cubicBezTo>
                    <a:pt x="30826" y="34764"/>
                    <a:pt x="30670" y="26090"/>
                    <a:pt x="30787" y="18068"/>
                  </a:cubicBezTo>
                  <a:cubicBezTo>
                    <a:pt x="30952" y="10094"/>
                    <a:pt x="28317" y="79"/>
                    <a:pt x="28317" y="79"/>
                  </a:cubicBezTo>
                  <a:lnTo>
                    <a:pt x="28278" y="1"/>
                  </a:lnTo>
                  <a:cubicBezTo>
                    <a:pt x="23338" y="1984"/>
                    <a:pt x="15472" y="2189"/>
                    <a:pt x="15472" y="2189"/>
                  </a:cubicBezTo>
                  <a:cubicBezTo>
                    <a:pt x="15472" y="2189"/>
                    <a:pt x="7576" y="1984"/>
                    <a:pt x="2626" y="1"/>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72"/>
            <p:cNvSpPr/>
            <p:nvPr/>
          </p:nvSpPr>
          <p:spPr>
            <a:xfrm>
              <a:off x="4838920" y="3865370"/>
              <a:ext cx="231712" cy="1278179"/>
            </a:xfrm>
            <a:custGeom>
              <a:avLst/>
              <a:gdLst/>
              <a:ahLst/>
              <a:cxnLst/>
              <a:rect l="l" t="t" r="r" b="b"/>
              <a:pathLst>
                <a:path w="6156" h="33958" extrusionOk="0">
                  <a:moveTo>
                    <a:pt x="2305" y="1"/>
                  </a:moveTo>
                  <a:lnTo>
                    <a:pt x="2305" y="1"/>
                  </a:lnTo>
                  <a:cubicBezTo>
                    <a:pt x="1576" y="205"/>
                    <a:pt x="768" y="370"/>
                    <a:pt x="0" y="536"/>
                  </a:cubicBezTo>
                  <a:cubicBezTo>
                    <a:pt x="39" y="3083"/>
                    <a:pt x="691" y="5835"/>
                    <a:pt x="1216" y="8072"/>
                  </a:cubicBezTo>
                  <a:cubicBezTo>
                    <a:pt x="1858" y="10658"/>
                    <a:pt x="2713" y="13216"/>
                    <a:pt x="3073" y="15851"/>
                  </a:cubicBezTo>
                  <a:cubicBezTo>
                    <a:pt x="3608" y="19410"/>
                    <a:pt x="3890" y="23018"/>
                    <a:pt x="3890" y="26625"/>
                  </a:cubicBezTo>
                  <a:cubicBezTo>
                    <a:pt x="3890" y="29056"/>
                    <a:pt x="3686" y="31526"/>
                    <a:pt x="3608" y="33957"/>
                  </a:cubicBezTo>
                  <a:lnTo>
                    <a:pt x="5874" y="33957"/>
                  </a:lnTo>
                  <a:cubicBezTo>
                    <a:pt x="5990" y="31526"/>
                    <a:pt x="6156" y="29056"/>
                    <a:pt x="6156" y="26625"/>
                  </a:cubicBezTo>
                  <a:cubicBezTo>
                    <a:pt x="6156" y="23018"/>
                    <a:pt x="5912" y="19410"/>
                    <a:pt x="5387" y="15851"/>
                  </a:cubicBezTo>
                  <a:cubicBezTo>
                    <a:pt x="4979" y="13216"/>
                    <a:pt x="4172" y="10658"/>
                    <a:pt x="3520" y="8072"/>
                  </a:cubicBezTo>
                  <a:cubicBezTo>
                    <a:pt x="2956" y="5680"/>
                    <a:pt x="2266" y="2675"/>
                    <a:pt x="2305" y="1"/>
                  </a:cubicBezTo>
                  <a:close/>
                </a:path>
              </a:pathLst>
            </a:custGeom>
            <a:solidFill>
              <a:srgbClr val="0B5C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72"/>
            <p:cNvSpPr/>
            <p:nvPr/>
          </p:nvSpPr>
          <p:spPr>
            <a:xfrm>
              <a:off x="4010660" y="3865370"/>
              <a:ext cx="232088" cy="1278179"/>
            </a:xfrm>
            <a:custGeom>
              <a:avLst/>
              <a:gdLst/>
              <a:ahLst/>
              <a:cxnLst/>
              <a:rect l="l" t="t" r="r" b="b"/>
              <a:pathLst>
                <a:path w="6166" h="33958" extrusionOk="0">
                  <a:moveTo>
                    <a:pt x="3852" y="1"/>
                  </a:moveTo>
                  <a:lnTo>
                    <a:pt x="3852" y="1"/>
                  </a:lnTo>
                  <a:cubicBezTo>
                    <a:pt x="3890" y="2675"/>
                    <a:pt x="3200" y="5680"/>
                    <a:pt x="2636" y="8072"/>
                  </a:cubicBezTo>
                  <a:cubicBezTo>
                    <a:pt x="1985" y="10658"/>
                    <a:pt x="1177" y="13216"/>
                    <a:pt x="769" y="15851"/>
                  </a:cubicBezTo>
                  <a:cubicBezTo>
                    <a:pt x="244" y="19410"/>
                    <a:pt x="1" y="23018"/>
                    <a:pt x="1" y="26625"/>
                  </a:cubicBezTo>
                  <a:cubicBezTo>
                    <a:pt x="1" y="29056"/>
                    <a:pt x="205" y="31526"/>
                    <a:pt x="283" y="33957"/>
                  </a:cubicBezTo>
                  <a:lnTo>
                    <a:pt x="2558" y="33957"/>
                  </a:lnTo>
                  <a:cubicBezTo>
                    <a:pt x="2471" y="31526"/>
                    <a:pt x="2315" y="29056"/>
                    <a:pt x="2315" y="26625"/>
                  </a:cubicBezTo>
                  <a:cubicBezTo>
                    <a:pt x="2315" y="23018"/>
                    <a:pt x="2558" y="19410"/>
                    <a:pt x="3083" y="15851"/>
                  </a:cubicBezTo>
                  <a:cubicBezTo>
                    <a:pt x="3492" y="13216"/>
                    <a:pt x="4299" y="10658"/>
                    <a:pt x="4950" y="8072"/>
                  </a:cubicBezTo>
                  <a:cubicBezTo>
                    <a:pt x="5475" y="5835"/>
                    <a:pt x="6117" y="3083"/>
                    <a:pt x="6166" y="536"/>
                  </a:cubicBezTo>
                  <a:cubicBezTo>
                    <a:pt x="5388" y="370"/>
                    <a:pt x="4581" y="205"/>
                    <a:pt x="3852" y="1"/>
                  </a:cubicBezTo>
                  <a:close/>
                </a:path>
              </a:pathLst>
            </a:custGeom>
            <a:solidFill>
              <a:srgbClr val="0B5C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72"/>
            <p:cNvSpPr/>
            <p:nvPr/>
          </p:nvSpPr>
          <p:spPr>
            <a:xfrm>
              <a:off x="4013973" y="3944785"/>
              <a:ext cx="1055237" cy="163282"/>
            </a:xfrm>
            <a:custGeom>
              <a:avLst/>
              <a:gdLst/>
              <a:ahLst/>
              <a:cxnLst/>
              <a:rect l="l" t="t" r="r" b="b"/>
              <a:pathLst>
                <a:path w="28035" h="4338" extrusionOk="0">
                  <a:moveTo>
                    <a:pt x="487" y="1"/>
                  </a:moveTo>
                  <a:cubicBezTo>
                    <a:pt x="321" y="730"/>
                    <a:pt x="156" y="1537"/>
                    <a:pt x="0" y="2432"/>
                  </a:cubicBezTo>
                  <a:cubicBezTo>
                    <a:pt x="3520" y="3609"/>
                    <a:pt x="8509" y="4338"/>
                    <a:pt x="14013" y="4338"/>
                  </a:cubicBezTo>
                  <a:cubicBezTo>
                    <a:pt x="19526" y="4338"/>
                    <a:pt x="24505" y="3609"/>
                    <a:pt x="28035" y="2432"/>
                  </a:cubicBezTo>
                  <a:cubicBezTo>
                    <a:pt x="27869" y="1537"/>
                    <a:pt x="27714" y="730"/>
                    <a:pt x="27548" y="1"/>
                  </a:cubicBezTo>
                  <a:cubicBezTo>
                    <a:pt x="24019" y="1100"/>
                    <a:pt x="19283" y="1742"/>
                    <a:pt x="14013" y="1742"/>
                  </a:cubicBezTo>
                  <a:cubicBezTo>
                    <a:pt x="8752" y="1742"/>
                    <a:pt x="4007" y="1100"/>
                    <a:pt x="487" y="1"/>
                  </a:cubicBezTo>
                  <a:close/>
                </a:path>
              </a:pathLst>
            </a:custGeom>
            <a:solidFill>
              <a:srgbClr val="E33B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72"/>
            <p:cNvSpPr/>
            <p:nvPr/>
          </p:nvSpPr>
          <p:spPr>
            <a:xfrm>
              <a:off x="4190758" y="3999699"/>
              <a:ext cx="147888" cy="131062"/>
            </a:xfrm>
            <a:custGeom>
              <a:avLst/>
              <a:gdLst/>
              <a:ahLst/>
              <a:cxnLst/>
              <a:rect l="l" t="t" r="r" b="b"/>
              <a:pathLst>
                <a:path w="3929" h="3482" extrusionOk="0">
                  <a:moveTo>
                    <a:pt x="3608" y="1"/>
                  </a:moveTo>
                  <a:cubicBezTo>
                    <a:pt x="3608" y="1"/>
                    <a:pt x="1498" y="321"/>
                    <a:pt x="0" y="1537"/>
                  </a:cubicBezTo>
                  <a:lnTo>
                    <a:pt x="1293" y="3482"/>
                  </a:lnTo>
                  <a:cubicBezTo>
                    <a:pt x="1293" y="3482"/>
                    <a:pt x="2062" y="2714"/>
                    <a:pt x="3929" y="2636"/>
                  </a:cubicBezTo>
                  <a:lnTo>
                    <a:pt x="3608" y="1"/>
                  </a:ln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72"/>
            <p:cNvSpPr/>
            <p:nvPr/>
          </p:nvSpPr>
          <p:spPr>
            <a:xfrm>
              <a:off x="4120495" y="3992058"/>
              <a:ext cx="207547" cy="85669"/>
            </a:xfrm>
            <a:custGeom>
              <a:avLst/>
              <a:gdLst/>
              <a:ahLst/>
              <a:cxnLst/>
              <a:rect l="l" t="t" r="r" b="b"/>
              <a:pathLst>
                <a:path w="5514" h="2276" extrusionOk="0">
                  <a:moveTo>
                    <a:pt x="3647" y="0"/>
                  </a:moveTo>
                  <a:cubicBezTo>
                    <a:pt x="2635" y="331"/>
                    <a:pt x="1177" y="934"/>
                    <a:pt x="0" y="1945"/>
                  </a:cubicBezTo>
                  <a:cubicBezTo>
                    <a:pt x="447" y="2033"/>
                    <a:pt x="895" y="2111"/>
                    <a:pt x="1342" y="2188"/>
                  </a:cubicBezTo>
                  <a:cubicBezTo>
                    <a:pt x="1459" y="2227"/>
                    <a:pt x="1537" y="2276"/>
                    <a:pt x="1663" y="2276"/>
                  </a:cubicBezTo>
                  <a:lnTo>
                    <a:pt x="1780" y="2276"/>
                  </a:lnTo>
                  <a:cubicBezTo>
                    <a:pt x="1780" y="2111"/>
                    <a:pt x="1828" y="1906"/>
                    <a:pt x="1906" y="1741"/>
                  </a:cubicBezTo>
                  <a:lnTo>
                    <a:pt x="1906" y="1702"/>
                  </a:lnTo>
                  <a:cubicBezTo>
                    <a:pt x="3404" y="525"/>
                    <a:pt x="5514" y="205"/>
                    <a:pt x="5514" y="205"/>
                  </a:cubicBezTo>
                  <a:cubicBezTo>
                    <a:pt x="4862" y="166"/>
                    <a:pt x="4259" y="88"/>
                    <a:pt x="3647" y="0"/>
                  </a:cubicBezTo>
                  <a:close/>
                </a:path>
              </a:pathLst>
            </a:custGeom>
            <a:solidFill>
              <a:srgbClr val="000000">
                <a:alpha val="16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72"/>
            <p:cNvSpPr/>
            <p:nvPr/>
          </p:nvSpPr>
          <p:spPr>
            <a:xfrm>
              <a:off x="4173896" y="4057510"/>
              <a:ext cx="65569" cy="73247"/>
            </a:xfrm>
            <a:custGeom>
              <a:avLst/>
              <a:gdLst/>
              <a:ahLst/>
              <a:cxnLst/>
              <a:rect l="l" t="t" r="r" b="b"/>
              <a:pathLst>
                <a:path w="1742" h="1946" extrusionOk="0">
                  <a:moveTo>
                    <a:pt x="448" y="1"/>
                  </a:moveTo>
                  <a:lnTo>
                    <a:pt x="448" y="1"/>
                  </a:lnTo>
                  <a:cubicBezTo>
                    <a:pt x="1" y="896"/>
                    <a:pt x="691" y="1946"/>
                    <a:pt x="1702" y="1946"/>
                  </a:cubicBezTo>
                  <a:lnTo>
                    <a:pt x="1741" y="1946"/>
                  </a:lnTo>
                  <a:lnTo>
                    <a:pt x="448" y="1"/>
                  </a:ln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72"/>
            <p:cNvSpPr/>
            <p:nvPr/>
          </p:nvSpPr>
          <p:spPr>
            <a:xfrm>
              <a:off x="4010660" y="4036320"/>
              <a:ext cx="1066228" cy="116044"/>
            </a:xfrm>
            <a:custGeom>
              <a:avLst/>
              <a:gdLst/>
              <a:ahLst/>
              <a:cxnLst/>
              <a:rect l="l" t="t" r="r" b="b"/>
              <a:pathLst>
                <a:path w="28327" h="3083" extrusionOk="0">
                  <a:moveTo>
                    <a:pt x="88" y="0"/>
                  </a:moveTo>
                  <a:cubicBezTo>
                    <a:pt x="40" y="165"/>
                    <a:pt x="1" y="321"/>
                    <a:pt x="1" y="486"/>
                  </a:cubicBezTo>
                  <a:lnTo>
                    <a:pt x="1" y="525"/>
                  </a:lnTo>
                  <a:cubicBezTo>
                    <a:pt x="370" y="652"/>
                    <a:pt x="769" y="768"/>
                    <a:pt x="1139" y="934"/>
                  </a:cubicBezTo>
                  <a:cubicBezTo>
                    <a:pt x="1216" y="972"/>
                    <a:pt x="1343" y="1011"/>
                    <a:pt x="1421" y="1011"/>
                  </a:cubicBezTo>
                  <a:lnTo>
                    <a:pt x="1421" y="1050"/>
                  </a:lnTo>
                  <a:cubicBezTo>
                    <a:pt x="1907" y="1216"/>
                    <a:pt x="2432" y="1342"/>
                    <a:pt x="2957" y="1498"/>
                  </a:cubicBezTo>
                  <a:cubicBezTo>
                    <a:pt x="3006" y="1498"/>
                    <a:pt x="3044" y="1498"/>
                    <a:pt x="3083" y="1536"/>
                  </a:cubicBezTo>
                  <a:cubicBezTo>
                    <a:pt x="3161" y="1293"/>
                    <a:pt x="3200" y="1050"/>
                    <a:pt x="3249" y="856"/>
                  </a:cubicBezTo>
                  <a:cubicBezTo>
                    <a:pt x="2111" y="613"/>
                    <a:pt x="1061" y="321"/>
                    <a:pt x="88" y="0"/>
                  </a:cubicBezTo>
                  <a:close/>
                  <a:moveTo>
                    <a:pt x="28123" y="0"/>
                  </a:moveTo>
                  <a:cubicBezTo>
                    <a:pt x="27150" y="321"/>
                    <a:pt x="26100" y="613"/>
                    <a:pt x="24923" y="856"/>
                  </a:cubicBezTo>
                  <a:cubicBezTo>
                    <a:pt x="25001" y="1177"/>
                    <a:pt x="25040" y="1459"/>
                    <a:pt x="25128" y="1779"/>
                  </a:cubicBezTo>
                  <a:cubicBezTo>
                    <a:pt x="25283" y="1741"/>
                    <a:pt x="25449" y="1741"/>
                    <a:pt x="25614" y="1702"/>
                  </a:cubicBezTo>
                  <a:cubicBezTo>
                    <a:pt x="26538" y="1498"/>
                    <a:pt x="27432" y="1342"/>
                    <a:pt x="28327" y="1099"/>
                  </a:cubicBezTo>
                  <a:cubicBezTo>
                    <a:pt x="28239" y="729"/>
                    <a:pt x="28200" y="370"/>
                    <a:pt x="28123" y="0"/>
                  </a:cubicBezTo>
                  <a:close/>
                  <a:moveTo>
                    <a:pt x="22697" y="1254"/>
                  </a:moveTo>
                  <a:cubicBezTo>
                    <a:pt x="20100" y="1663"/>
                    <a:pt x="17183" y="1906"/>
                    <a:pt x="14101" y="1906"/>
                  </a:cubicBezTo>
                  <a:cubicBezTo>
                    <a:pt x="13537" y="1906"/>
                    <a:pt x="12973" y="1867"/>
                    <a:pt x="12438" y="1867"/>
                  </a:cubicBezTo>
                  <a:cubicBezTo>
                    <a:pt x="12525" y="1945"/>
                    <a:pt x="12642" y="2023"/>
                    <a:pt x="12768" y="2071"/>
                  </a:cubicBezTo>
                  <a:cubicBezTo>
                    <a:pt x="12525" y="2188"/>
                    <a:pt x="12282" y="2266"/>
                    <a:pt x="12000" y="2266"/>
                  </a:cubicBezTo>
                  <a:cubicBezTo>
                    <a:pt x="11553" y="2266"/>
                    <a:pt x="11145" y="2110"/>
                    <a:pt x="10863" y="1828"/>
                  </a:cubicBezTo>
                  <a:cubicBezTo>
                    <a:pt x="10133" y="1779"/>
                    <a:pt x="9443" y="1702"/>
                    <a:pt x="8714" y="1663"/>
                  </a:cubicBezTo>
                  <a:cubicBezTo>
                    <a:pt x="6934" y="1741"/>
                    <a:pt x="6205" y="2431"/>
                    <a:pt x="6117" y="2509"/>
                  </a:cubicBezTo>
                  <a:lnTo>
                    <a:pt x="5923" y="2509"/>
                  </a:lnTo>
                  <a:cubicBezTo>
                    <a:pt x="5680" y="2509"/>
                    <a:pt x="5437" y="2431"/>
                    <a:pt x="5232" y="2266"/>
                  </a:cubicBezTo>
                  <a:cubicBezTo>
                    <a:pt x="5193" y="2431"/>
                    <a:pt x="5145" y="2635"/>
                    <a:pt x="5106" y="2801"/>
                  </a:cubicBezTo>
                  <a:cubicBezTo>
                    <a:pt x="5437" y="2956"/>
                    <a:pt x="5796" y="3083"/>
                    <a:pt x="6117" y="3083"/>
                  </a:cubicBezTo>
                  <a:lnTo>
                    <a:pt x="6205" y="3083"/>
                  </a:lnTo>
                  <a:cubicBezTo>
                    <a:pt x="6565" y="3044"/>
                    <a:pt x="6847" y="2878"/>
                    <a:pt x="7216" y="2752"/>
                  </a:cubicBezTo>
                  <a:cubicBezTo>
                    <a:pt x="7945" y="2431"/>
                    <a:pt x="8675" y="2266"/>
                    <a:pt x="9482" y="2266"/>
                  </a:cubicBezTo>
                  <a:cubicBezTo>
                    <a:pt x="10299" y="2266"/>
                    <a:pt x="11028" y="2509"/>
                    <a:pt x="11796" y="2713"/>
                  </a:cubicBezTo>
                  <a:cubicBezTo>
                    <a:pt x="12243" y="2839"/>
                    <a:pt x="12681" y="2878"/>
                    <a:pt x="13167" y="2878"/>
                  </a:cubicBezTo>
                  <a:cubicBezTo>
                    <a:pt x="13459" y="2878"/>
                    <a:pt x="13780" y="2839"/>
                    <a:pt x="14062" y="2839"/>
                  </a:cubicBezTo>
                  <a:cubicBezTo>
                    <a:pt x="14470" y="2801"/>
                    <a:pt x="14917" y="2596"/>
                    <a:pt x="15316" y="2557"/>
                  </a:cubicBezTo>
                  <a:cubicBezTo>
                    <a:pt x="16133" y="2431"/>
                    <a:pt x="16940" y="2431"/>
                    <a:pt x="17786" y="2353"/>
                  </a:cubicBezTo>
                  <a:cubicBezTo>
                    <a:pt x="18963" y="2227"/>
                    <a:pt x="20178" y="2149"/>
                    <a:pt x="21355" y="2110"/>
                  </a:cubicBezTo>
                  <a:cubicBezTo>
                    <a:pt x="21880" y="2071"/>
                    <a:pt x="22366" y="2071"/>
                    <a:pt x="22891" y="2023"/>
                  </a:cubicBezTo>
                  <a:cubicBezTo>
                    <a:pt x="22813" y="1779"/>
                    <a:pt x="22774" y="1498"/>
                    <a:pt x="22697" y="1254"/>
                  </a:cubicBezTo>
                  <a:close/>
                </a:path>
              </a:pathLst>
            </a:custGeom>
            <a:solidFill>
              <a:srgbClr val="000000">
                <a:alpha val="16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72"/>
            <p:cNvSpPr/>
            <p:nvPr/>
          </p:nvSpPr>
          <p:spPr>
            <a:xfrm>
              <a:off x="4864890" y="4068500"/>
              <a:ext cx="91540" cy="43964"/>
            </a:xfrm>
            <a:custGeom>
              <a:avLst/>
              <a:gdLst/>
              <a:ahLst/>
              <a:cxnLst/>
              <a:rect l="l" t="t" r="r" b="b"/>
              <a:pathLst>
                <a:path w="2432" h="1168" extrusionOk="0">
                  <a:moveTo>
                    <a:pt x="2227" y="1"/>
                  </a:moveTo>
                  <a:cubicBezTo>
                    <a:pt x="1537" y="156"/>
                    <a:pt x="769" y="283"/>
                    <a:pt x="1" y="399"/>
                  </a:cubicBezTo>
                  <a:cubicBezTo>
                    <a:pt x="78" y="643"/>
                    <a:pt x="117" y="924"/>
                    <a:pt x="195" y="1168"/>
                  </a:cubicBezTo>
                  <a:cubicBezTo>
                    <a:pt x="769" y="1129"/>
                    <a:pt x="1372" y="1090"/>
                    <a:pt x="1984" y="1012"/>
                  </a:cubicBezTo>
                  <a:cubicBezTo>
                    <a:pt x="2140" y="973"/>
                    <a:pt x="2266" y="973"/>
                    <a:pt x="2432" y="924"/>
                  </a:cubicBezTo>
                  <a:cubicBezTo>
                    <a:pt x="2344" y="604"/>
                    <a:pt x="2305" y="322"/>
                    <a:pt x="2227" y="1"/>
                  </a:cubicBezTo>
                  <a:close/>
                </a:path>
              </a:pathLst>
            </a:custGeom>
            <a:solidFill>
              <a:srgbClr val="000000">
                <a:alpha val="16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72"/>
            <p:cNvSpPr/>
            <p:nvPr/>
          </p:nvSpPr>
          <p:spPr>
            <a:xfrm>
              <a:off x="4126698" y="4068500"/>
              <a:ext cx="80926" cy="73247"/>
            </a:xfrm>
            <a:custGeom>
              <a:avLst/>
              <a:gdLst/>
              <a:ahLst/>
              <a:cxnLst/>
              <a:rect l="l" t="t" r="r" b="b"/>
              <a:pathLst>
                <a:path w="2150" h="1946" extrusionOk="0">
                  <a:moveTo>
                    <a:pt x="166" y="1"/>
                  </a:moveTo>
                  <a:cubicBezTo>
                    <a:pt x="117" y="195"/>
                    <a:pt x="78" y="438"/>
                    <a:pt x="0" y="681"/>
                  </a:cubicBezTo>
                  <a:cubicBezTo>
                    <a:pt x="360" y="808"/>
                    <a:pt x="730" y="886"/>
                    <a:pt x="1012" y="1129"/>
                  </a:cubicBezTo>
                  <a:cubicBezTo>
                    <a:pt x="1294" y="1333"/>
                    <a:pt x="1537" y="1576"/>
                    <a:pt x="1780" y="1780"/>
                  </a:cubicBezTo>
                  <a:cubicBezTo>
                    <a:pt x="1867" y="1819"/>
                    <a:pt x="1945" y="1897"/>
                    <a:pt x="2023" y="1946"/>
                  </a:cubicBezTo>
                  <a:cubicBezTo>
                    <a:pt x="2062" y="1780"/>
                    <a:pt x="2110" y="1576"/>
                    <a:pt x="2149" y="1411"/>
                  </a:cubicBezTo>
                  <a:cubicBezTo>
                    <a:pt x="1780" y="1168"/>
                    <a:pt x="1537" y="730"/>
                    <a:pt x="1576" y="244"/>
                  </a:cubicBezTo>
                  <a:cubicBezTo>
                    <a:pt x="1089" y="156"/>
                    <a:pt x="603" y="79"/>
                    <a:pt x="166" y="1"/>
                  </a:cubicBezTo>
                  <a:close/>
                </a:path>
              </a:pathLst>
            </a:custGeom>
            <a:solidFill>
              <a:srgbClr val="000000">
                <a:alpha val="16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72"/>
            <p:cNvSpPr/>
            <p:nvPr/>
          </p:nvSpPr>
          <p:spPr>
            <a:xfrm>
              <a:off x="4013973" y="4036320"/>
              <a:ext cx="1055237" cy="71742"/>
            </a:xfrm>
            <a:custGeom>
              <a:avLst/>
              <a:gdLst/>
              <a:ahLst/>
              <a:cxnLst/>
              <a:rect l="l" t="t" r="r" b="b"/>
              <a:pathLst>
                <a:path w="28035" h="1906" extrusionOk="0">
                  <a:moveTo>
                    <a:pt x="0" y="0"/>
                  </a:moveTo>
                  <a:cubicBezTo>
                    <a:pt x="101" y="34"/>
                    <a:pt x="203" y="67"/>
                    <a:pt x="306" y="99"/>
                  </a:cubicBezTo>
                  <a:lnTo>
                    <a:pt x="306" y="99"/>
                  </a:lnTo>
                  <a:cubicBezTo>
                    <a:pt x="204" y="66"/>
                    <a:pt x="102" y="33"/>
                    <a:pt x="0" y="0"/>
                  </a:cubicBezTo>
                  <a:close/>
                  <a:moveTo>
                    <a:pt x="28035" y="0"/>
                  </a:moveTo>
                  <a:cubicBezTo>
                    <a:pt x="27745" y="96"/>
                    <a:pt x="27448" y="189"/>
                    <a:pt x="27144" y="279"/>
                  </a:cubicBezTo>
                  <a:lnTo>
                    <a:pt x="27144" y="279"/>
                  </a:lnTo>
                  <a:cubicBezTo>
                    <a:pt x="27450" y="189"/>
                    <a:pt x="27747" y="96"/>
                    <a:pt x="28035" y="0"/>
                  </a:cubicBezTo>
                  <a:close/>
                  <a:moveTo>
                    <a:pt x="27144" y="279"/>
                  </a:moveTo>
                  <a:cubicBezTo>
                    <a:pt x="26563" y="449"/>
                    <a:pt x="25950" y="608"/>
                    <a:pt x="25307" y="754"/>
                  </a:cubicBezTo>
                  <a:lnTo>
                    <a:pt x="25307" y="754"/>
                  </a:lnTo>
                  <a:cubicBezTo>
                    <a:pt x="25955" y="609"/>
                    <a:pt x="26564" y="450"/>
                    <a:pt x="27144" y="279"/>
                  </a:cubicBezTo>
                  <a:close/>
                  <a:moveTo>
                    <a:pt x="306" y="99"/>
                  </a:moveTo>
                  <a:cubicBezTo>
                    <a:pt x="1192" y="381"/>
                    <a:pt x="2141" y="638"/>
                    <a:pt x="3161" y="856"/>
                  </a:cubicBezTo>
                  <a:cubicBezTo>
                    <a:pt x="3484" y="913"/>
                    <a:pt x="3834" y="971"/>
                    <a:pt x="4191" y="1032"/>
                  </a:cubicBezTo>
                  <a:lnTo>
                    <a:pt x="4191" y="1032"/>
                  </a:lnTo>
                  <a:cubicBezTo>
                    <a:pt x="4172" y="1025"/>
                    <a:pt x="4153" y="1018"/>
                    <a:pt x="4133" y="1011"/>
                  </a:cubicBezTo>
                  <a:cubicBezTo>
                    <a:pt x="3686" y="934"/>
                    <a:pt x="3238" y="856"/>
                    <a:pt x="2791" y="768"/>
                  </a:cubicBezTo>
                  <a:cubicBezTo>
                    <a:pt x="1900" y="554"/>
                    <a:pt x="1070" y="340"/>
                    <a:pt x="306" y="99"/>
                  </a:cubicBezTo>
                  <a:close/>
                  <a:moveTo>
                    <a:pt x="4191" y="1032"/>
                  </a:moveTo>
                  <a:lnTo>
                    <a:pt x="4191" y="1032"/>
                  </a:lnTo>
                  <a:cubicBezTo>
                    <a:pt x="4278" y="1066"/>
                    <a:pt x="4349" y="1099"/>
                    <a:pt x="4454" y="1099"/>
                  </a:cubicBezTo>
                  <a:lnTo>
                    <a:pt x="4571" y="1099"/>
                  </a:lnTo>
                  <a:cubicBezTo>
                    <a:pt x="4444" y="1076"/>
                    <a:pt x="4317" y="1054"/>
                    <a:pt x="4191" y="1032"/>
                  </a:cubicBezTo>
                  <a:close/>
                  <a:moveTo>
                    <a:pt x="8629" y="1663"/>
                  </a:moveTo>
                  <a:cubicBezTo>
                    <a:pt x="9357" y="1702"/>
                    <a:pt x="10046" y="1780"/>
                    <a:pt x="10775" y="1828"/>
                  </a:cubicBezTo>
                  <a:lnTo>
                    <a:pt x="10775" y="1779"/>
                  </a:lnTo>
                  <a:cubicBezTo>
                    <a:pt x="10046" y="1779"/>
                    <a:pt x="9357" y="1702"/>
                    <a:pt x="8629" y="1663"/>
                  </a:cubicBezTo>
                  <a:close/>
                  <a:moveTo>
                    <a:pt x="25307" y="754"/>
                  </a:moveTo>
                  <a:lnTo>
                    <a:pt x="25307" y="754"/>
                  </a:lnTo>
                  <a:cubicBezTo>
                    <a:pt x="25152" y="789"/>
                    <a:pt x="24995" y="823"/>
                    <a:pt x="24835" y="856"/>
                  </a:cubicBezTo>
                  <a:cubicBezTo>
                    <a:pt x="24145" y="1011"/>
                    <a:pt x="23377" y="1138"/>
                    <a:pt x="22609" y="1254"/>
                  </a:cubicBezTo>
                  <a:cubicBezTo>
                    <a:pt x="20012" y="1663"/>
                    <a:pt x="17095" y="1906"/>
                    <a:pt x="14013" y="1906"/>
                  </a:cubicBezTo>
                  <a:cubicBezTo>
                    <a:pt x="18226" y="1906"/>
                    <a:pt x="22126" y="1480"/>
                    <a:pt x="25307" y="754"/>
                  </a:cubicBezTo>
                  <a:close/>
                </a:path>
              </a:pathLst>
            </a:custGeom>
            <a:solidFill>
              <a:srgbClr val="9390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72"/>
            <p:cNvSpPr/>
            <p:nvPr/>
          </p:nvSpPr>
          <p:spPr>
            <a:xfrm>
              <a:off x="4239423" y="4098874"/>
              <a:ext cx="99219" cy="31881"/>
            </a:xfrm>
            <a:custGeom>
              <a:avLst/>
              <a:gdLst/>
              <a:ahLst/>
              <a:cxnLst/>
              <a:rect l="l" t="t" r="r" b="b"/>
              <a:pathLst>
                <a:path w="2636" h="847" extrusionOk="0">
                  <a:moveTo>
                    <a:pt x="39" y="847"/>
                  </a:moveTo>
                  <a:lnTo>
                    <a:pt x="0" y="847"/>
                  </a:lnTo>
                  <a:lnTo>
                    <a:pt x="0" y="847"/>
                  </a:lnTo>
                  <a:lnTo>
                    <a:pt x="39" y="847"/>
                  </a:lnTo>
                  <a:close/>
                  <a:moveTo>
                    <a:pt x="2636" y="1"/>
                  </a:moveTo>
                  <a:lnTo>
                    <a:pt x="2636" y="1"/>
                  </a:lnTo>
                  <a:lnTo>
                    <a:pt x="2636" y="1"/>
                  </a:lnTo>
                  <a:lnTo>
                    <a:pt x="2636" y="1"/>
                  </a:lnTo>
                  <a:close/>
                </a:path>
              </a:pathLst>
            </a:custGeom>
            <a:solidFill>
              <a:srgbClr val="9390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72"/>
            <p:cNvSpPr/>
            <p:nvPr/>
          </p:nvSpPr>
          <p:spPr>
            <a:xfrm>
              <a:off x="4119020" y="4065226"/>
              <a:ext cx="64063" cy="12459"/>
            </a:xfrm>
            <a:custGeom>
              <a:avLst/>
              <a:gdLst/>
              <a:ahLst/>
              <a:cxnLst/>
              <a:rect l="l" t="t" r="r" b="b"/>
              <a:pathLst>
                <a:path w="1702" h="331" extrusionOk="0">
                  <a:moveTo>
                    <a:pt x="1663" y="331"/>
                  </a:moveTo>
                  <a:lnTo>
                    <a:pt x="1702" y="331"/>
                  </a:lnTo>
                  <a:lnTo>
                    <a:pt x="1663" y="331"/>
                  </a:lnTo>
                  <a:close/>
                  <a:moveTo>
                    <a:pt x="1342" y="243"/>
                  </a:moveTo>
                  <a:cubicBezTo>
                    <a:pt x="1459" y="282"/>
                    <a:pt x="1537" y="331"/>
                    <a:pt x="1663" y="331"/>
                  </a:cubicBezTo>
                  <a:cubicBezTo>
                    <a:pt x="1537" y="331"/>
                    <a:pt x="1459" y="282"/>
                    <a:pt x="1342" y="243"/>
                  </a:cubicBezTo>
                  <a:close/>
                  <a:moveTo>
                    <a:pt x="0" y="0"/>
                  </a:moveTo>
                  <a:lnTo>
                    <a:pt x="0" y="0"/>
                  </a:lnTo>
                  <a:lnTo>
                    <a:pt x="0" y="0"/>
                  </a:lnTo>
                  <a:lnTo>
                    <a:pt x="0" y="0"/>
                  </a:lnTo>
                  <a:close/>
                </a:path>
              </a:pathLst>
            </a:custGeom>
            <a:solidFill>
              <a:srgbClr val="5551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72"/>
            <p:cNvSpPr/>
            <p:nvPr/>
          </p:nvSpPr>
          <p:spPr>
            <a:xfrm>
              <a:off x="4541355" y="4600659"/>
              <a:ext cx="10652" cy="1506"/>
            </a:xfrm>
            <a:custGeom>
              <a:avLst/>
              <a:gdLst/>
              <a:ahLst/>
              <a:cxnLst/>
              <a:rect l="l" t="t" r="r" b="b"/>
              <a:pathLst>
                <a:path w="283" h="40" extrusionOk="0">
                  <a:moveTo>
                    <a:pt x="1" y="0"/>
                  </a:moveTo>
                  <a:cubicBezTo>
                    <a:pt x="88" y="0"/>
                    <a:pt x="166" y="39"/>
                    <a:pt x="283" y="39"/>
                  </a:cubicBezTo>
                  <a:cubicBezTo>
                    <a:pt x="166" y="0"/>
                    <a:pt x="88" y="0"/>
                    <a:pt x="1" y="0"/>
                  </a:cubicBezTo>
                  <a:close/>
                </a:path>
              </a:pathLst>
            </a:custGeom>
            <a:solidFill>
              <a:srgbClr val="A9A7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72"/>
            <p:cNvSpPr/>
            <p:nvPr/>
          </p:nvSpPr>
          <p:spPr>
            <a:xfrm>
              <a:off x="4152668" y="4312242"/>
              <a:ext cx="399360" cy="831279"/>
            </a:xfrm>
            <a:custGeom>
              <a:avLst/>
              <a:gdLst/>
              <a:ahLst/>
              <a:cxnLst/>
              <a:rect l="l" t="t" r="r" b="b"/>
              <a:pathLst>
                <a:path w="10610" h="22085" extrusionOk="0">
                  <a:moveTo>
                    <a:pt x="6769" y="1"/>
                  </a:moveTo>
                  <a:cubicBezTo>
                    <a:pt x="6078" y="1"/>
                    <a:pt x="5466" y="1382"/>
                    <a:pt x="5223" y="1829"/>
                  </a:cubicBezTo>
                  <a:cubicBezTo>
                    <a:pt x="4250" y="3531"/>
                    <a:pt x="3560" y="5796"/>
                    <a:pt x="3482" y="7819"/>
                  </a:cubicBezTo>
                  <a:lnTo>
                    <a:pt x="4250" y="8597"/>
                  </a:lnTo>
                  <a:cubicBezTo>
                    <a:pt x="4415" y="8791"/>
                    <a:pt x="4620" y="8996"/>
                    <a:pt x="4736" y="9200"/>
                  </a:cubicBezTo>
                  <a:cubicBezTo>
                    <a:pt x="4902" y="9404"/>
                    <a:pt x="5067" y="9647"/>
                    <a:pt x="5184" y="9890"/>
                  </a:cubicBezTo>
                  <a:cubicBezTo>
                    <a:pt x="5223" y="10007"/>
                    <a:pt x="5261" y="10133"/>
                    <a:pt x="5349" y="10250"/>
                  </a:cubicBezTo>
                  <a:cubicBezTo>
                    <a:pt x="5388" y="10376"/>
                    <a:pt x="5427" y="10493"/>
                    <a:pt x="5466" y="10620"/>
                  </a:cubicBezTo>
                  <a:cubicBezTo>
                    <a:pt x="5553" y="10902"/>
                    <a:pt x="5631" y="11145"/>
                    <a:pt x="5670" y="11388"/>
                  </a:cubicBezTo>
                  <a:cubicBezTo>
                    <a:pt x="5796" y="11874"/>
                    <a:pt x="5913" y="12399"/>
                    <a:pt x="5874" y="12924"/>
                  </a:cubicBezTo>
                  <a:cubicBezTo>
                    <a:pt x="5748" y="12438"/>
                    <a:pt x="5592" y="11952"/>
                    <a:pt x="5427" y="11466"/>
                  </a:cubicBezTo>
                  <a:cubicBezTo>
                    <a:pt x="5349" y="11222"/>
                    <a:pt x="5261" y="10979"/>
                    <a:pt x="5184" y="10736"/>
                  </a:cubicBezTo>
                  <a:lnTo>
                    <a:pt x="5018" y="10376"/>
                  </a:lnTo>
                  <a:cubicBezTo>
                    <a:pt x="4979" y="10250"/>
                    <a:pt x="4941" y="10133"/>
                    <a:pt x="4902" y="10056"/>
                  </a:cubicBezTo>
                  <a:cubicBezTo>
                    <a:pt x="4659" y="9569"/>
                    <a:pt x="4377" y="9161"/>
                    <a:pt x="4046" y="8753"/>
                  </a:cubicBezTo>
                  <a:cubicBezTo>
                    <a:pt x="3851" y="8509"/>
                    <a:pt x="3647" y="8266"/>
                    <a:pt x="3482" y="7984"/>
                  </a:cubicBezTo>
                  <a:lnTo>
                    <a:pt x="3482" y="8023"/>
                  </a:lnTo>
                  <a:cubicBezTo>
                    <a:pt x="3443" y="8996"/>
                    <a:pt x="3521" y="10007"/>
                    <a:pt x="3482" y="10979"/>
                  </a:cubicBezTo>
                  <a:cubicBezTo>
                    <a:pt x="3404" y="12000"/>
                    <a:pt x="3122" y="13012"/>
                    <a:pt x="2792" y="13984"/>
                  </a:cubicBezTo>
                  <a:cubicBezTo>
                    <a:pt x="2548" y="14713"/>
                    <a:pt x="2305" y="15404"/>
                    <a:pt x="2062" y="16133"/>
                  </a:cubicBezTo>
                  <a:cubicBezTo>
                    <a:pt x="2266" y="16250"/>
                    <a:pt x="2471" y="16376"/>
                    <a:pt x="2636" y="16493"/>
                  </a:cubicBezTo>
                  <a:cubicBezTo>
                    <a:pt x="3035" y="16775"/>
                    <a:pt x="3404" y="17144"/>
                    <a:pt x="3647" y="17543"/>
                  </a:cubicBezTo>
                  <a:cubicBezTo>
                    <a:pt x="3317" y="17222"/>
                    <a:pt x="2918" y="16940"/>
                    <a:pt x="2510" y="16736"/>
                  </a:cubicBezTo>
                  <a:cubicBezTo>
                    <a:pt x="2344" y="16619"/>
                    <a:pt x="2150" y="16532"/>
                    <a:pt x="1946" y="16415"/>
                  </a:cubicBezTo>
                  <a:cubicBezTo>
                    <a:pt x="1294" y="18321"/>
                    <a:pt x="604" y="20178"/>
                    <a:pt x="1" y="22084"/>
                  </a:cubicBezTo>
                  <a:lnTo>
                    <a:pt x="4863" y="22084"/>
                  </a:lnTo>
                  <a:lnTo>
                    <a:pt x="9686" y="8111"/>
                  </a:lnTo>
                  <a:cubicBezTo>
                    <a:pt x="9725" y="8062"/>
                    <a:pt x="9725" y="8023"/>
                    <a:pt x="9764" y="7945"/>
                  </a:cubicBezTo>
                  <a:cubicBezTo>
                    <a:pt x="9880" y="7741"/>
                    <a:pt x="10123" y="7663"/>
                    <a:pt x="10328" y="7663"/>
                  </a:cubicBezTo>
                  <a:cubicBezTo>
                    <a:pt x="10415" y="7663"/>
                    <a:pt x="10493" y="7663"/>
                    <a:pt x="10610" y="7702"/>
                  </a:cubicBezTo>
                  <a:cubicBezTo>
                    <a:pt x="10532" y="7537"/>
                    <a:pt x="10415" y="7498"/>
                    <a:pt x="10250" y="7498"/>
                  </a:cubicBezTo>
                  <a:lnTo>
                    <a:pt x="10172" y="7498"/>
                  </a:lnTo>
                  <a:cubicBezTo>
                    <a:pt x="9968" y="7498"/>
                    <a:pt x="9803" y="7537"/>
                    <a:pt x="9637" y="7537"/>
                  </a:cubicBezTo>
                  <a:cubicBezTo>
                    <a:pt x="9482" y="7576"/>
                    <a:pt x="9316" y="7625"/>
                    <a:pt x="9151" y="7625"/>
                  </a:cubicBezTo>
                  <a:cubicBezTo>
                    <a:pt x="9034" y="7625"/>
                    <a:pt x="8957" y="7625"/>
                    <a:pt x="8830" y="7576"/>
                  </a:cubicBezTo>
                  <a:cubicBezTo>
                    <a:pt x="7294" y="7177"/>
                    <a:pt x="7255" y="4863"/>
                    <a:pt x="7372" y="3609"/>
                  </a:cubicBezTo>
                  <a:cubicBezTo>
                    <a:pt x="7449" y="2801"/>
                    <a:pt x="7984" y="487"/>
                    <a:pt x="6963" y="40"/>
                  </a:cubicBezTo>
                  <a:cubicBezTo>
                    <a:pt x="6885" y="1"/>
                    <a:pt x="6808" y="1"/>
                    <a:pt x="6769" y="1"/>
                  </a:cubicBezTo>
                  <a:close/>
                </a:path>
              </a:pathLst>
            </a:custGeom>
            <a:solidFill>
              <a:srgbClr val="000000">
                <a:alpha val="16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72"/>
            <p:cNvSpPr/>
            <p:nvPr/>
          </p:nvSpPr>
          <p:spPr>
            <a:xfrm>
              <a:off x="5117779" y="4496704"/>
              <a:ext cx="1506" cy="16900"/>
            </a:xfrm>
            <a:custGeom>
              <a:avLst/>
              <a:gdLst/>
              <a:ahLst/>
              <a:cxnLst/>
              <a:rect l="l" t="t" r="r" b="b"/>
              <a:pathLst>
                <a:path w="40" h="449" extrusionOk="0">
                  <a:moveTo>
                    <a:pt x="1" y="448"/>
                  </a:moveTo>
                  <a:lnTo>
                    <a:pt x="1" y="448"/>
                  </a:lnTo>
                  <a:lnTo>
                    <a:pt x="1" y="448"/>
                  </a:lnTo>
                  <a:close/>
                  <a:moveTo>
                    <a:pt x="1" y="448"/>
                  </a:moveTo>
                  <a:lnTo>
                    <a:pt x="1" y="448"/>
                  </a:lnTo>
                  <a:lnTo>
                    <a:pt x="1" y="448"/>
                  </a:lnTo>
                  <a:close/>
                  <a:moveTo>
                    <a:pt x="1" y="409"/>
                  </a:moveTo>
                  <a:lnTo>
                    <a:pt x="1" y="409"/>
                  </a:lnTo>
                  <a:lnTo>
                    <a:pt x="1" y="409"/>
                  </a:lnTo>
                  <a:close/>
                  <a:moveTo>
                    <a:pt x="40" y="370"/>
                  </a:moveTo>
                  <a:lnTo>
                    <a:pt x="40" y="409"/>
                  </a:lnTo>
                  <a:lnTo>
                    <a:pt x="40" y="370"/>
                  </a:lnTo>
                  <a:close/>
                  <a:moveTo>
                    <a:pt x="40" y="370"/>
                  </a:moveTo>
                  <a:lnTo>
                    <a:pt x="40" y="370"/>
                  </a:lnTo>
                  <a:lnTo>
                    <a:pt x="40" y="370"/>
                  </a:lnTo>
                  <a:close/>
                  <a:moveTo>
                    <a:pt x="40" y="331"/>
                  </a:moveTo>
                  <a:lnTo>
                    <a:pt x="40" y="370"/>
                  </a:lnTo>
                  <a:lnTo>
                    <a:pt x="40" y="331"/>
                  </a:lnTo>
                  <a:close/>
                  <a:moveTo>
                    <a:pt x="40" y="331"/>
                  </a:moveTo>
                  <a:lnTo>
                    <a:pt x="40" y="331"/>
                  </a:lnTo>
                  <a:lnTo>
                    <a:pt x="40" y="331"/>
                  </a:lnTo>
                  <a:close/>
                  <a:moveTo>
                    <a:pt x="40" y="293"/>
                  </a:moveTo>
                  <a:lnTo>
                    <a:pt x="40" y="293"/>
                  </a:lnTo>
                  <a:lnTo>
                    <a:pt x="40" y="293"/>
                  </a:lnTo>
                  <a:close/>
                  <a:moveTo>
                    <a:pt x="40" y="293"/>
                  </a:moveTo>
                  <a:lnTo>
                    <a:pt x="40" y="293"/>
                  </a:lnTo>
                  <a:lnTo>
                    <a:pt x="40" y="293"/>
                  </a:lnTo>
                  <a:close/>
                  <a:moveTo>
                    <a:pt x="40" y="244"/>
                  </a:moveTo>
                  <a:lnTo>
                    <a:pt x="40" y="244"/>
                  </a:lnTo>
                  <a:lnTo>
                    <a:pt x="40" y="244"/>
                  </a:lnTo>
                  <a:close/>
                  <a:moveTo>
                    <a:pt x="40" y="205"/>
                  </a:moveTo>
                  <a:lnTo>
                    <a:pt x="40" y="244"/>
                  </a:lnTo>
                  <a:lnTo>
                    <a:pt x="40" y="205"/>
                  </a:lnTo>
                  <a:close/>
                  <a:moveTo>
                    <a:pt x="40" y="205"/>
                  </a:moveTo>
                  <a:lnTo>
                    <a:pt x="40" y="205"/>
                  </a:lnTo>
                  <a:lnTo>
                    <a:pt x="40" y="205"/>
                  </a:lnTo>
                  <a:close/>
                  <a:moveTo>
                    <a:pt x="40" y="166"/>
                  </a:moveTo>
                  <a:lnTo>
                    <a:pt x="40" y="205"/>
                  </a:lnTo>
                  <a:lnTo>
                    <a:pt x="40" y="166"/>
                  </a:lnTo>
                  <a:close/>
                  <a:moveTo>
                    <a:pt x="40" y="166"/>
                  </a:moveTo>
                  <a:lnTo>
                    <a:pt x="40" y="166"/>
                  </a:lnTo>
                  <a:lnTo>
                    <a:pt x="40" y="166"/>
                  </a:lnTo>
                  <a:close/>
                  <a:moveTo>
                    <a:pt x="40" y="127"/>
                  </a:moveTo>
                  <a:lnTo>
                    <a:pt x="40" y="127"/>
                  </a:lnTo>
                  <a:lnTo>
                    <a:pt x="40" y="127"/>
                  </a:lnTo>
                  <a:close/>
                  <a:moveTo>
                    <a:pt x="40" y="127"/>
                  </a:moveTo>
                  <a:lnTo>
                    <a:pt x="40" y="127"/>
                  </a:lnTo>
                  <a:lnTo>
                    <a:pt x="40" y="127"/>
                  </a:lnTo>
                  <a:close/>
                  <a:moveTo>
                    <a:pt x="40" y="88"/>
                  </a:moveTo>
                  <a:lnTo>
                    <a:pt x="40" y="88"/>
                  </a:lnTo>
                  <a:lnTo>
                    <a:pt x="40" y="88"/>
                  </a:lnTo>
                  <a:close/>
                  <a:moveTo>
                    <a:pt x="40" y="88"/>
                  </a:moveTo>
                  <a:lnTo>
                    <a:pt x="40" y="88"/>
                  </a:lnTo>
                  <a:lnTo>
                    <a:pt x="40" y="88"/>
                  </a:lnTo>
                  <a:close/>
                  <a:moveTo>
                    <a:pt x="40" y="49"/>
                  </a:moveTo>
                  <a:lnTo>
                    <a:pt x="40" y="49"/>
                  </a:lnTo>
                  <a:lnTo>
                    <a:pt x="40" y="49"/>
                  </a:lnTo>
                  <a:close/>
                  <a:moveTo>
                    <a:pt x="40" y="1"/>
                  </a:moveTo>
                  <a:lnTo>
                    <a:pt x="40" y="49"/>
                  </a:lnTo>
                  <a:lnTo>
                    <a:pt x="40" y="1"/>
                  </a:lnTo>
                  <a:close/>
                  <a:moveTo>
                    <a:pt x="40" y="1"/>
                  </a:moveTo>
                  <a:lnTo>
                    <a:pt x="40" y="1"/>
                  </a:lnTo>
                  <a:close/>
                </a:path>
              </a:pathLst>
            </a:custGeom>
            <a:solidFill>
              <a:srgbClr val="9390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72"/>
            <p:cNvSpPr/>
            <p:nvPr/>
          </p:nvSpPr>
          <p:spPr>
            <a:xfrm>
              <a:off x="4956387" y="4077646"/>
              <a:ext cx="162906" cy="849196"/>
            </a:xfrm>
            <a:custGeom>
              <a:avLst/>
              <a:gdLst/>
              <a:ahLst/>
              <a:cxnLst/>
              <a:rect l="l" t="t" r="r" b="b"/>
              <a:pathLst>
                <a:path w="4328" h="22561" extrusionOk="0">
                  <a:moveTo>
                    <a:pt x="3200" y="1"/>
                  </a:moveTo>
                  <a:cubicBezTo>
                    <a:pt x="2305" y="244"/>
                    <a:pt x="1411" y="400"/>
                    <a:pt x="487" y="604"/>
                  </a:cubicBezTo>
                  <a:cubicBezTo>
                    <a:pt x="322" y="643"/>
                    <a:pt x="156" y="643"/>
                    <a:pt x="1" y="681"/>
                  </a:cubicBezTo>
                  <a:cubicBezTo>
                    <a:pt x="117" y="1294"/>
                    <a:pt x="283" y="1858"/>
                    <a:pt x="399" y="2432"/>
                  </a:cubicBezTo>
                  <a:cubicBezTo>
                    <a:pt x="1051" y="5018"/>
                    <a:pt x="1858" y="7576"/>
                    <a:pt x="2266" y="10211"/>
                  </a:cubicBezTo>
                  <a:cubicBezTo>
                    <a:pt x="2791" y="13770"/>
                    <a:pt x="3035" y="17378"/>
                    <a:pt x="3035" y="20985"/>
                  </a:cubicBezTo>
                  <a:lnTo>
                    <a:pt x="3035" y="22561"/>
                  </a:lnTo>
                  <a:cubicBezTo>
                    <a:pt x="4085" y="19809"/>
                    <a:pt x="3968" y="16609"/>
                    <a:pt x="4289" y="13653"/>
                  </a:cubicBezTo>
                  <a:lnTo>
                    <a:pt x="4289" y="11621"/>
                  </a:lnTo>
                  <a:lnTo>
                    <a:pt x="4289" y="11582"/>
                  </a:lnTo>
                  <a:lnTo>
                    <a:pt x="4289" y="11543"/>
                  </a:lnTo>
                  <a:lnTo>
                    <a:pt x="4328" y="11543"/>
                  </a:lnTo>
                  <a:lnTo>
                    <a:pt x="4328" y="11504"/>
                  </a:lnTo>
                  <a:lnTo>
                    <a:pt x="4328" y="11465"/>
                  </a:lnTo>
                  <a:lnTo>
                    <a:pt x="4328" y="11427"/>
                  </a:lnTo>
                  <a:lnTo>
                    <a:pt x="4328" y="11378"/>
                  </a:lnTo>
                  <a:lnTo>
                    <a:pt x="4328" y="11339"/>
                  </a:lnTo>
                  <a:lnTo>
                    <a:pt x="4328" y="11300"/>
                  </a:lnTo>
                  <a:lnTo>
                    <a:pt x="4328" y="11261"/>
                  </a:lnTo>
                  <a:lnTo>
                    <a:pt x="4328" y="11222"/>
                  </a:lnTo>
                  <a:lnTo>
                    <a:pt x="4328" y="11183"/>
                  </a:lnTo>
                  <a:lnTo>
                    <a:pt x="4328" y="11135"/>
                  </a:lnTo>
                  <a:cubicBezTo>
                    <a:pt x="4328" y="7411"/>
                    <a:pt x="3803" y="3278"/>
                    <a:pt x="3200" y="1"/>
                  </a:cubicBezTo>
                  <a:close/>
                </a:path>
              </a:pathLst>
            </a:custGeom>
            <a:solidFill>
              <a:srgbClr val="000000">
                <a:alpha val="16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72"/>
            <p:cNvSpPr/>
            <p:nvPr/>
          </p:nvSpPr>
          <p:spPr>
            <a:xfrm>
              <a:off x="4938095" y="4103278"/>
              <a:ext cx="132530" cy="916910"/>
            </a:xfrm>
            <a:custGeom>
              <a:avLst/>
              <a:gdLst/>
              <a:ahLst/>
              <a:cxnLst/>
              <a:rect l="l" t="t" r="r" b="b"/>
              <a:pathLst>
                <a:path w="3521" h="24360" extrusionOk="0">
                  <a:moveTo>
                    <a:pt x="487" y="0"/>
                  </a:moveTo>
                  <a:cubicBezTo>
                    <a:pt x="321" y="49"/>
                    <a:pt x="195" y="49"/>
                    <a:pt x="39" y="88"/>
                  </a:cubicBezTo>
                  <a:cubicBezTo>
                    <a:pt x="1" y="1663"/>
                    <a:pt x="399" y="3209"/>
                    <a:pt x="1051" y="4785"/>
                  </a:cubicBezTo>
                  <a:cubicBezTo>
                    <a:pt x="1410" y="5640"/>
                    <a:pt x="1897" y="6448"/>
                    <a:pt x="2140" y="7381"/>
                  </a:cubicBezTo>
                  <a:cubicBezTo>
                    <a:pt x="2470" y="8879"/>
                    <a:pt x="2344" y="10454"/>
                    <a:pt x="2266" y="11961"/>
                  </a:cubicBezTo>
                  <a:cubicBezTo>
                    <a:pt x="2062" y="15559"/>
                    <a:pt x="2266" y="19205"/>
                    <a:pt x="2140" y="22813"/>
                  </a:cubicBezTo>
                  <a:cubicBezTo>
                    <a:pt x="2101" y="23338"/>
                    <a:pt x="2101" y="23824"/>
                    <a:pt x="2062" y="24359"/>
                  </a:cubicBezTo>
                  <a:cubicBezTo>
                    <a:pt x="2714" y="23630"/>
                    <a:pt x="3161" y="22774"/>
                    <a:pt x="3521" y="21880"/>
                  </a:cubicBezTo>
                  <a:lnTo>
                    <a:pt x="3521" y="20304"/>
                  </a:lnTo>
                  <a:cubicBezTo>
                    <a:pt x="3521" y="16697"/>
                    <a:pt x="3277" y="13089"/>
                    <a:pt x="2752" y="9530"/>
                  </a:cubicBezTo>
                  <a:cubicBezTo>
                    <a:pt x="2344" y="6895"/>
                    <a:pt x="1537" y="4337"/>
                    <a:pt x="885" y="1751"/>
                  </a:cubicBezTo>
                  <a:cubicBezTo>
                    <a:pt x="769" y="1177"/>
                    <a:pt x="603" y="613"/>
                    <a:pt x="487" y="0"/>
                  </a:cubicBezTo>
                  <a:close/>
                </a:path>
              </a:pathLst>
            </a:custGeom>
            <a:solidFill>
              <a:srgbClr val="000000">
                <a:alpha val="16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72"/>
            <p:cNvSpPr/>
            <p:nvPr/>
          </p:nvSpPr>
          <p:spPr>
            <a:xfrm>
              <a:off x="5119247" y="5143432"/>
              <a:ext cx="38" cy="38"/>
            </a:xfrm>
            <a:custGeom>
              <a:avLst/>
              <a:gdLst/>
              <a:ahLst/>
              <a:cxnLst/>
              <a:rect l="l" t="t" r="r" b="b"/>
              <a:pathLst>
                <a:path w="1" h="1" extrusionOk="0">
                  <a:moveTo>
                    <a:pt x="1" y="0"/>
                  </a:moveTo>
                  <a:lnTo>
                    <a:pt x="1" y="0"/>
                  </a:lnTo>
                  <a:close/>
                </a:path>
              </a:pathLst>
            </a:custGeom>
            <a:solidFill>
              <a:srgbClr val="1713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72"/>
            <p:cNvSpPr/>
            <p:nvPr/>
          </p:nvSpPr>
          <p:spPr>
            <a:xfrm>
              <a:off x="5119247" y="5143432"/>
              <a:ext cx="38" cy="38"/>
            </a:xfrm>
            <a:custGeom>
              <a:avLst/>
              <a:gdLst/>
              <a:ahLst/>
              <a:cxnLst/>
              <a:rect l="l" t="t" r="r" b="b"/>
              <a:pathLst>
                <a:path w="1" h="1" extrusionOk="0">
                  <a:moveTo>
                    <a:pt x="1" y="0"/>
                  </a:moveTo>
                  <a:lnTo>
                    <a:pt x="1" y="0"/>
                  </a:lnTo>
                  <a:close/>
                </a:path>
              </a:pathLst>
            </a:custGeom>
            <a:solidFill>
              <a:srgbClr val="1713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72"/>
            <p:cNvSpPr/>
            <p:nvPr/>
          </p:nvSpPr>
          <p:spPr>
            <a:xfrm>
              <a:off x="5119247" y="5143432"/>
              <a:ext cx="38" cy="38"/>
            </a:xfrm>
            <a:custGeom>
              <a:avLst/>
              <a:gdLst/>
              <a:ahLst/>
              <a:cxnLst/>
              <a:rect l="l" t="t" r="r" b="b"/>
              <a:pathLst>
                <a:path w="1" h="1" extrusionOk="0">
                  <a:moveTo>
                    <a:pt x="1" y="0"/>
                  </a:moveTo>
                  <a:lnTo>
                    <a:pt x="1" y="0"/>
                  </a:lnTo>
                  <a:close/>
                </a:path>
              </a:pathLst>
            </a:custGeom>
            <a:solidFill>
              <a:srgbClr val="1713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72"/>
            <p:cNvSpPr/>
            <p:nvPr/>
          </p:nvSpPr>
          <p:spPr>
            <a:xfrm>
              <a:off x="4956387" y="4077646"/>
              <a:ext cx="120448" cy="25670"/>
            </a:xfrm>
            <a:custGeom>
              <a:avLst/>
              <a:gdLst/>
              <a:ahLst/>
              <a:cxnLst/>
              <a:rect l="l" t="t" r="r" b="b"/>
              <a:pathLst>
                <a:path w="3200" h="682" extrusionOk="0">
                  <a:moveTo>
                    <a:pt x="3200" y="1"/>
                  </a:moveTo>
                  <a:cubicBezTo>
                    <a:pt x="2305" y="244"/>
                    <a:pt x="1411" y="400"/>
                    <a:pt x="487" y="604"/>
                  </a:cubicBezTo>
                  <a:cubicBezTo>
                    <a:pt x="322" y="643"/>
                    <a:pt x="156" y="643"/>
                    <a:pt x="1" y="681"/>
                  </a:cubicBezTo>
                  <a:lnTo>
                    <a:pt x="1" y="681"/>
                  </a:lnTo>
                  <a:cubicBezTo>
                    <a:pt x="156" y="643"/>
                    <a:pt x="322" y="643"/>
                    <a:pt x="487" y="604"/>
                  </a:cubicBezTo>
                  <a:cubicBezTo>
                    <a:pt x="1411" y="400"/>
                    <a:pt x="2305" y="244"/>
                    <a:pt x="3200" y="1"/>
                  </a:cubicBezTo>
                  <a:close/>
                </a:path>
              </a:pathLst>
            </a:custGeom>
            <a:solidFill>
              <a:srgbClr val="0D0B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72"/>
            <p:cNvSpPr/>
            <p:nvPr/>
          </p:nvSpPr>
          <p:spPr>
            <a:xfrm>
              <a:off x="4939563" y="4103278"/>
              <a:ext cx="16863" cy="3350"/>
            </a:xfrm>
            <a:custGeom>
              <a:avLst/>
              <a:gdLst/>
              <a:ahLst/>
              <a:cxnLst/>
              <a:rect l="l" t="t" r="r" b="b"/>
              <a:pathLst>
                <a:path w="448" h="89" extrusionOk="0">
                  <a:moveTo>
                    <a:pt x="448" y="0"/>
                  </a:moveTo>
                  <a:cubicBezTo>
                    <a:pt x="282" y="49"/>
                    <a:pt x="156" y="49"/>
                    <a:pt x="0" y="88"/>
                  </a:cubicBezTo>
                  <a:lnTo>
                    <a:pt x="0" y="88"/>
                  </a:lnTo>
                  <a:cubicBezTo>
                    <a:pt x="156" y="49"/>
                    <a:pt x="282" y="49"/>
                    <a:pt x="448" y="0"/>
                  </a:cubicBezTo>
                  <a:close/>
                </a:path>
              </a:pathLst>
            </a:custGeom>
            <a:solidFill>
              <a:srgbClr val="3C090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72"/>
            <p:cNvSpPr/>
            <p:nvPr/>
          </p:nvSpPr>
          <p:spPr>
            <a:xfrm>
              <a:off x="4012128" y="4036320"/>
              <a:ext cx="1882" cy="4780"/>
            </a:xfrm>
            <a:custGeom>
              <a:avLst/>
              <a:gdLst/>
              <a:ahLst/>
              <a:cxnLst/>
              <a:rect l="l" t="t" r="r" b="b"/>
              <a:pathLst>
                <a:path w="50" h="127" extrusionOk="0">
                  <a:moveTo>
                    <a:pt x="49" y="0"/>
                  </a:moveTo>
                  <a:cubicBezTo>
                    <a:pt x="49" y="39"/>
                    <a:pt x="49" y="78"/>
                    <a:pt x="1" y="126"/>
                  </a:cubicBezTo>
                  <a:cubicBezTo>
                    <a:pt x="49" y="78"/>
                    <a:pt x="49" y="39"/>
                    <a:pt x="49" y="0"/>
                  </a:cubicBezTo>
                  <a:close/>
                </a:path>
              </a:pathLst>
            </a:custGeom>
            <a:solidFill>
              <a:srgbClr val="1713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72"/>
            <p:cNvSpPr/>
            <p:nvPr/>
          </p:nvSpPr>
          <p:spPr>
            <a:xfrm>
              <a:off x="3963463" y="4341185"/>
              <a:ext cx="7716" cy="173859"/>
            </a:xfrm>
            <a:custGeom>
              <a:avLst/>
              <a:gdLst/>
              <a:ahLst/>
              <a:cxnLst/>
              <a:rect l="l" t="t" r="r" b="b"/>
              <a:pathLst>
                <a:path w="205" h="4619" extrusionOk="0">
                  <a:moveTo>
                    <a:pt x="39" y="4619"/>
                  </a:moveTo>
                  <a:lnTo>
                    <a:pt x="39" y="4619"/>
                  </a:lnTo>
                  <a:lnTo>
                    <a:pt x="39" y="4619"/>
                  </a:lnTo>
                  <a:close/>
                  <a:moveTo>
                    <a:pt x="39" y="4580"/>
                  </a:moveTo>
                  <a:lnTo>
                    <a:pt x="39" y="4580"/>
                  </a:lnTo>
                  <a:lnTo>
                    <a:pt x="39" y="4580"/>
                  </a:lnTo>
                  <a:close/>
                  <a:moveTo>
                    <a:pt x="39" y="4541"/>
                  </a:moveTo>
                  <a:lnTo>
                    <a:pt x="39" y="4580"/>
                  </a:lnTo>
                  <a:lnTo>
                    <a:pt x="39" y="4541"/>
                  </a:lnTo>
                  <a:close/>
                  <a:moveTo>
                    <a:pt x="39" y="4541"/>
                  </a:moveTo>
                  <a:lnTo>
                    <a:pt x="39" y="4541"/>
                  </a:lnTo>
                  <a:lnTo>
                    <a:pt x="39" y="4541"/>
                  </a:lnTo>
                  <a:close/>
                  <a:moveTo>
                    <a:pt x="39" y="4502"/>
                  </a:moveTo>
                  <a:lnTo>
                    <a:pt x="39" y="4502"/>
                  </a:lnTo>
                  <a:lnTo>
                    <a:pt x="39" y="4502"/>
                  </a:lnTo>
                  <a:close/>
                  <a:moveTo>
                    <a:pt x="39" y="4463"/>
                  </a:moveTo>
                  <a:lnTo>
                    <a:pt x="39" y="4502"/>
                  </a:lnTo>
                  <a:lnTo>
                    <a:pt x="39" y="4463"/>
                  </a:lnTo>
                  <a:close/>
                  <a:moveTo>
                    <a:pt x="39" y="4463"/>
                  </a:moveTo>
                  <a:lnTo>
                    <a:pt x="39" y="4463"/>
                  </a:lnTo>
                  <a:lnTo>
                    <a:pt x="39" y="4463"/>
                  </a:lnTo>
                  <a:close/>
                  <a:moveTo>
                    <a:pt x="0" y="4425"/>
                  </a:moveTo>
                  <a:lnTo>
                    <a:pt x="0" y="4463"/>
                  </a:lnTo>
                  <a:lnTo>
                    <a:pt x="0" y="4425"/>
                  </a:lnTo>
                  <a:close/>
                  <a:moveTo>
                    <a:pt x="0" y="4425"/>
                  </a:moveTo>
                  <a:lnTo>
                    <a:pt x="0" y="4425"/>
                  </a:lnTo>
                  <a:lnTo>
                    <a:pt x="0" y="4425"/>
                  </a:lnTo>
                  <a:close/>
                  <a:moveTo>
                    <a:pt x="0" y="4376"/>
                  </a:moveTo>
                  <a:lnTo>
                    <a:pt x="0" y="4376"/>
                  </a:lnTo>
                  <a:lnTo>
                    <a:pt x="0" y="4376"/>
                  </a:lnTo>
                  <a:close/>
                  <a:moveTo>
                    <a:pt x="0" y="4337"/>
                  </a:moveTo>
                  <a:lnTo>
                    <a:pt x="0" y="4376"/>
                  </a:lnTo>
                  <a:lnTo>
                    <a:pt x="0" y="4337"/>
                  </a:lnTo>
                  <a:close/>
                  <a:moveTo>
                    <a:pt x="0" y="4337"/>
                  </a:moveTo>
                  <a:lnTo>
                    <a:pt x="0" y="4337"/>
                  </a:lnTo>
                  <a:lnTo>
                    <a:pt x="0" y="4337"/>
                  </a:lnTo>
                  <a:close/>
                  <a:moveTo>
                    <a:pt x="0" y="4181"/>
                  </a:moveTo>
                  <a:lnTo>
                    <a:pt x="0" y="4337"/>
                  </a:lnTo>
                  <a:lnTo>
                    <a:pt x="0" y="4181"/>
                  </a:lnTo>
                  <a:close/>
                  <a:moveTo>
                    <a:pt x="0" y="4181"/>
                  </a:moveTo>
                  <a:lnTo>
                    <a:pt x="0" y="4181"/>
                  </a:lnTo>
                  <a:lnTo>
                    <a:pt x="0" y="4181"/>
                  </a:lnTo>
                  <a:close/>
                  <a:moveTo>
                    <a:pt x="0" y="4133"/>
                  </a:moveTo>
                  <a:lnTo>
                    <a:pt x="0" y="4181"/>
                  </a:lnTo>
                  <a:lnTo>
                    <a:pt x="0" y="4133"/>
                  </a:lnTo>
                  <a:close/>
                  <a:moveTo>
                    <a:pt x="0" y="4133"/>
                  </a:moveTo>
                  <a:lnTo>
                    <a:pt x="0" y="4133"/>
                  </a:lnTo>
                  <a:lnTo>
                    <a:pt x="0" y="4133"/>
                  </a:lnTo>
                  <a:close/>
                  <a:moveTo>
                    <a:pt x="0" y="4094"/>
                  </a:moveTo>
                  <a:lnTo>
                    <a:pt x="0" y="4094"/>
                  </a:lnTo>
                  <a:lnTo>
                    <a:pt x="0" y="4094"/>
                  </a:lnTo>
                  <a:close/>
                  <a:moveTo>
                    <a:pt x="0" y="4055"/>
                  </a:moveTo>
                  <a:lnTo>
                    <a:pt x="0" y="4094"/>
                  </a:lnTo>
                  <a:lnTo>
                    <a:pt x="0" y="4055"/>
                  </a:lnTo>
                  <a:close/>
                  <a:moveTo>
                    <a:pt x="0" y="4055"/>
                  </a:moveTo>
                  <a:lnTo>
                    <a:pt x="0" y="4055"/>
                  </a:lnTo>
                  <a:lnTo>
                    <a:pt x="0" y="4055"/>
                  </a:lnTo>
                  <a:close/>
                  <a:moveTo>
                    <a:pt x="0" y="4016"/>
                  </a:moveTo>
                  <a:lnTo>
                    <a:pt x="0" y="4055"/>
                  </a:lnTo>
                  <a:lnTo>
                    <a:pt x="0" y="4016"/>
                  </a:lnTo>
                  <a:close/>
                  <a:moveTo>
                    <a:pt x="0" y="4016"/>
                  </a:moveTo>
                  <a:lnTo>
                    <a:pt x="0" y="4016"/>
                  </a:lnTo>
                  <a:lnTo>
                    <a:pt x="0" y="4016"/>
                  </a:lnTo>
                  <a:close/>
                  <a:moveTo>
                    <a:pt x="166" y="535"/>
                  </a:moveTo>
                  <a:cubicBezTo>
                    <a:pt x="78" y="1702"/>
                    <a:pt x="0" y="2878"/>
                    <a:pt x="0" y="4016"/>
                  </a:cubicBezTo>
                  <a:cubicBezTo>
                    <a:pt x="0" y="2878"/>
                    <a:pt x="78" y="1702"/>
                    <a:pt x="166" y="535"/>
                  </a:cubicBezTo>
                  <a:close/>
                  <a:moveTo>
                    <a:pt x="166" y="486"/>
                  </a:moveTo>
                  <a:lnTo>
                    <a:pt x="166" y="535"/>
                  </a:lnTo>
                  <a:lnTo>
                    <a:pt x="166" y="486"/>
                  </a:lnTo>
                  <a:close/>
                  <a:moveTo>
                    <a:pt x="166" y="447"/>
                  </a:moveTo>
                  <a:lnTo>
                    <a:pt x="166" y="486"/>
                  </a:lnTo>
                  <a:lnTo>
                    <a:pt x="166" y="447"/>
                  </a:lnTo>
                  <a:close/>
                  <a:moveTo>
                    <a:pt x="166" y="409"/>
                  </a:moveTo>
                  <a:lnTo>
                    <a:pt x="166" y="447"/>
                  </a:lnTo>
                  <a:lnTo>
                    <a:pt x="166" y="409"/>
                  </a:lnTo>
                  <a:close/>
                  <a:moveTo>
                    <a:pt x="166" y="331"/>
                  </a:moveTo>
                  <a:lnTo>
                    <a:pt x="166" y="409"/>
                  </a:lnTo>
                  <a:lnTo>
                    <a:pt x="166" y="331"/>
                  </a:lnTo>
                  <a:close/>
                  <a:moveTo>
                    <a:pt x="166" y="292"/>
                  </a:moveTo>
                  <a:lnTo>
                    <a:pt x="166" y="331"/>
                  </a:lnTo>
                  <a:lnTo>
                    <a:pt x="166" y="292"/>
                  </a:lnTo>
                  <a:close/>
                  <a:moveTo>
                    <a:pt x="166" y="243"/>
                  </a:moveTo>
                  <a:lnTo>
                    <a:pt x="166" y="243"/>
                  </a:lnTo>
                  <a:lnTo>
                    <a:pt x="166" y="243"/>
                  </a:lnTo>
                  <a:close/>
                  <a:moveTo>
                    <a:pt x="166" y="204"/>
                  </a:moveTo>
                  <a:lnTo>
                    <a:pt x="166" y="243"/>
                  </a:lnTo>
                  <a:lnTo>
                    <a:pt x="166" y="204"/>
                  </a:lnTo>
                  <a:close/>
                  <a:moveTo>
                    <a:pt x="166" y="204"/>
                  </a:moveTo>
                  <a:lnTo>
                    <a:pt x="166" y="204"/>
                  </a:lnTo>
                  <a:lnTo>
                    <a:pt x="166" y="204"/>
                  </a:lnTo>
                  <a:close/>
                  <a:moveTo>
                    <a:pt x="166" y="165"/>
                  </a:moveTo>
                  <a:lnTo>
                    <a:pt x="166" y="165"/>
                  </a:lnTo>
                  <a:lnTo>
                    <a:pt x="166" y="165"/>
                  </a:lnTo>
                  <a:close/>
                  <a:moveTo>
                    <a:pt x="166" y="127"/>
                  </a:moveTo>
                  <a:lnTo>
                    <a:pt x="166" y="165"/>
                  </a:lnTo>
                  <a:lnTo>
                    <a:pt x="166" y="127"/>
                  </a:lnTo>
                  <a:close/>
                  <a:moveTo>
                    <a:pt x="205" y="127"/>
                  </a:moveTo>
                  <a:lnTo>
                    <a:pt x="205" y="127"/>
                  </a:lnTo>
                  <a:lnTo>
                    <a:pt x="205" y="127"/>
                  </a:lnTo>
                  <a:close/>
                  <a:moveTo>
                    <a:pt x="205" y="88"/>
                  </a:moveTo>
                  <a:lnTo>
                    <a:pt x="205" y="88"/>
                  </a:lnTo>
                  <a:lnTo>
                    <a:pt x="205" y="88"/>
                  </a:lnTo>
                  <a:close/>
                  <a:moveTo>
                    <a:pt x="205" y="88"/>
                  </a:moveTo>
                  <a:lnTo>
                    <a:pt x="205" y="88"/>
                  </a:lnTo>
                  <a:lnTo>
                    <a:pt x="205" y="88"/>
                  </a:lnTo>
                  <a:close/>
                  <a:moveTo>
                    <a:pt x="205" y="49"/>
                  </a:moveTo>
                  <a:lnTo>
                    <a:pt x="205" y="49"/>
                  </a:lnTo>
                  <a:lnTo>
                    <a:pt x="205" y="49"/>
                  </a:lnTo>
                  <a:close/>
                  <a:moveTo>
                    <a:pt x="205" y="0"/>
                  </a:moveTo>
                  <a:lnTo>
                    <a:pt x="205" y="0"/>
                  </a:lnTo>
                  <a:lnTo>
                    <a:pt x="205" y="0"/>
                  </a:lnTo>
                  <a:close/>
                  <a:moveTo>
                    <a:pt x="205" y="0"/>
                  </a:moveTo>
                  <a:lnTo>
                    <a:pt x="205" y="0"/>
                  </a:lnTo>
                  <a:close/>
                </a:path>
              </a:pathLst>
            </a:custGeom>
            <a:solidFill>
              <a:srgbClr val="9390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72"/>
            <p:cNvSpPr/>
            <p:nvPr/>
          </p:nvSpPr>
          <p:spPr>
            <a:xfrm>
              <a:off x="3963463" y="4041062"/>
              <a:ext cx="100687" cy="1102476"/>
            </a:xfrm>
            <a:custGeom>
              <a:avLst/>
              <a:gdLst/>
              <a:ahLst/>
              <a:cxnLst/>
              <a:rect l="l" t="t" r="r" b="b"/>
              <a:pathLst>
                <a:path w="2675" h="29290" extrusionOk="0">
                  <a:moveTo>
                    <a:pt x="1294" y="0"/>
                  </a:moveTo>
                  <a:lnTo>
                    <a:pt x="1294" y="0"/>
                  </a:lnTo>
                  <a:cubicBezTo>
                    <a:pt x="895" y="2305"/>
                    <a:pt x="448" y="5144"/>
                    <a:pt x="205" y="7974"/>
                  </a:cubicBezTo>
                  <a:lnTo>
                    <a:pt x="205" y="8023"/>
                  </a:lnTo>
                  <a:lnTo>
                    <a:pt x="205" y="8062"/>
                  </a:lnTo>
                  <a:lnTo>
                    <a:pt x="205" y="8101"/>
                  </a:lnTo>
                  <a:lnTo>
                    <a:pt x="166" y="8101"/>
                  </a:lnTo>
                  <a:lnTo>
                    <a:pt x="166" y="8139"/>
                  </a:lnTo>
                  <a:lnTo>
                    <a:pt x="166" y="8178"/>
                  </a:lnTo>
                  <a:lnTo>
                    <a:pt x="166" y="8217"/>
                  </a:lnTo>
                  <a:lnTo>
                    <a:pt x="166" y="8266"/>
                  </a:lnTo>
                  <a:lnTo>
                    <a:pt x="166" y="8305"/>
                  </a:lnTo>
                  <a:lnTo>
                    <a:pt x="166" y="8383"/>
                  </a:lnTo>
                  <a:lnTo>
                    <a:pt x="166" y="8421"/>
                  </a:lnTo>
                  <a:lnTo>
                    <a:pt x="166" y="8460"/>
                  </a:lnTo>
                  <a:lnTo>
                    <a:pt x="166" y="8509"/>
                  </a:lnTo>
                  <a:cubicBezTo>
                    <a:pt x="78" y="9676"/>
                    <a:pt x="0" y="10852"/>
                    <a:pt x="0" y="11990"/>
                  </a:cubicBezTo>
                  <a:lnTo>
                    <a:pt x="0" y="12029"/>
                  </a:lnTo>
                  <a:lnTo>
                    <a:pt x="0" y="12068"/>
                  </a:lnTo>
                  <a:lnTo>
                    <a:pt x="0" y="12107"/>
                  </a:lnTo>
                  <a:lnTo>
                    <a:pt x="0" y="12155"/>
                  </a:lnTo>
                  <a:lnTo>
                    <a:pt x="0" y="12311"/>
                  </a:lnTo>
                  <a:lnTo>
                    <a:pt x="0" y="12350"/>
                  </a:lnTo>
                  <a:lnTo>
                    <a:pt x="0" y="12399"/>
                  </a:lnTo>
                  <a:lnTo>
                    <a:pt x="0" y="12437"/>
                  </a:lnTo>
                  <a:lnTo>
                    <a:pt x="39" y="12437"/>
                  </a:lnTo>
                  <a:lnTo>
                    <a:pt x="39" y="12476"/>
                  </a:lnTo>
                  <a:lnTo>
                    <a:pt x="39" y="12515"/>
                  </a:lnTo>
                  <a:lnTo>
                    <a:pt x="39" y="12554"/>
                  </a:lnTo>
                  <a:lnTo>
                    <a:pt x="39" y="12593"/>
                  </a:lnTo>
                  <a:cubicBezTo>
                    <a:pt x="78" y="15189"/>
                    <a:pt x="78" y="17863"/>
                    <a:pt x="78" y="20294"/>
                  </a:cubicBezTo>
                  <a:cubicBezTo>
                    <a:pt x="78" y="25322"/>
                    <a:pt x="0" y="29289"/>
                    <a:pt x="0" y="29289"/>
                  </a:cubicBezTo>
                  <a:lnTo>
                    <a:pt x="1342" y="29289"/>
                  </a:lnTo>
                  <a:cubicBezTo>
                    <a:pt x="1381" y="28929"/>
                    <a:pt x="1420" y="28599"/>
                    <a:pt x="1498" y="28239"/>
                  </a:cubicBezTo>
                  <a:cubicBezTo>
                    <a:pt x="1381" y="26129"/>
                    <a:pt x="1255" y="24067"/>
                    <a:pt x="1255" y="21957"/>
                  </a:cubicBezTo>
                  <a:cubicBezTo>
                    <a:pt x="1255" y="18875"/>
                    <a:pt x="1420" y="15753"/>
                    <a:pt x="1829" y="12719"/>
                  </a:cubicBezTo>
                  <a:cubicBezTo>
                    <a:pt x="1702" y="8703"/>
                    <a:pt x="1624" y="4775"/>
                    <a:pt x="2675" y="924"/>
                  </a:cubicBezTo>
                  <a:cubicBezTo>
                    <a:pt x="2597" y="885"/>
                    <a:pt x="2470" y="846"/>
                    <a:pt x="2393" y="808"/>
                  </a:cubicBezTo>
                  <a:cubicBezTo>
                    <a:pt x="2023" y="642"/>
                    <a:pt x="1624" y="526"/>
                    <a:pt x="1255" y="399"/>
                  </a:cubicBezTo>
                  <a:lnTo>
                    <a:pt x="1255" y="360"/>
                  </a:lnTo>
                  <a:cubicBezTo>
                    <a:pt x="1255" y="244"/>
                    <a:pt x="1294" y="117"/>
                    <a:pt x="1294" y="0"/>
                  </a:cubicBezTo>
                  <a:close/>
                </a:path>
              </a:pathLst>
            </a:custGeom>
            <a:solidFill>
              <a:srgbClr val="000000">
                <a:alpha val="16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72"/>
            <p:cNvSpPr/>
            <p:nvPr/>
          </p:nvSpPr>
          <p:spPr>
            <a:xfrm>
              <a:off x="4010660" y="4519776"/>
              <a:ext cx="27515" cy="584173"/>
            </a:xfrm>
            <a:custGeom>
              <a:avLst/>
              <a:gdLst/>
              <a:ahLst/>
              <a:cxnLst/>
              <a:rect l="l" t="t" r="r" b="b"/>
              <a:pathLst>
                <a:path w="731" h="15520" extrusionOk="0">
                  <a:moveTo>
                    <a:pt x="575" y="0"/>
                  </a:moveTo>
                  <a:cubicBezTo>
                    <a:pt x="166" y="3034"/>
                    <a:pt x="1" y="6156"/>
                    <a:pt x="1" y="9238"/>
                  </a:cubicBezTo>
                  <a:cubicBezTo>
                    <a:pt x="1" y="11348"/>
                    <a:pt x="127" y="13410"/>
                    <a:pt x="244" y="15520"/>
                  </a:cubicBezTo>
                  <a:cubicBezTo>
                    <a:pt x="370" y="14548"/>
                    <a:pt x="526" y="13575"/>
                    <a:pt x="575" y="12642"/>
                  </a:cubicBezTo>
                  <a:cubicBezTo>
                    <a:pt x="730" y="9890"/>
                    <a:pt x="652" y="7089"/>
                    <a:pt x="652" y="4337"/>
                  </a:cubicBezTo>
                  <a:cubicBezTo>
                    <a:pt x="652" y="2879"/>
                    <a:pt x="613" y="1420"/>
                    <a:pt x="575" y="0"/>
                  </a:cubicBezTo>
                  <a:close/>
                </a:path>
              </a:pathLst>
            </a:custGeom>
            <a:solidFill>
              <a:srgbClr val="000000">
                <a:alpha val="16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72"/>
            <p:cNvSpPr/>
            <p:nvPr/>
          </p:nvSpPr>
          <p:spPr>
            <a:xfrm>
              <a:off x="4283686" y="4606531"/>
              <a:ext cx="91540" cy="192190"/>
            </a:xfrm>
            <a:custGeom>
              <a:avLst/>
              <a:gdLst/>
              <a:ahLst/>
              <a:cxnLst/>
              <a:rect l="l" t="t" r="r" b="b"/>
              <a:pathLst>
                <a:path w="2432" h="5106" extrusionOk="0">
                  <a:moveTo>
                    <a:pt x="1" y="0"/>
                  </a:moveTo>
                  <a:lnTo>
                    <a:pt x="1" y="165"/>
                  </a:lnTo>
                  <a:cubicBezTo>
                    <a:pt x="166" y="447"/>
                    <a:pt x="370" y="690"/>
                    <a:pt x="565" y="934"/>
                  </a:cubicBezTo>
                  <a:cubicBezTo>
                    <a:pt x="896" y="1342"/>
                    <a:pt x="1178" y="1750"/>
                    <a:pt x="1421" y="2237"/>
                  </a:cubicBezTo>
                  <a:cubicBezTo>
                    <a:pt x="1460" y="2314"/>
                    <a:pt x="1498" y="2431"/>
                    <a:pt x="1537" y="2557"/>
                  </a:cubicBezTo>
                  <a:lnTo>
                    <a:pt x="1703" y="2917"/>
                  </a:lnTo>
                  <a:cubicBezTo>
                    <a:pt x="1780" y="3160"/>
                    <a:pt x="1868" y="3403"/>
                    <a:pt x="1946" y="3647"/>
                  </a:cubicBezTo>
                  <a:cubicBezTo>
                    <a:pt x="2111" y="4133"/>
                    <a:pt x="2267" y="4619"/>
                    <a:pt x="2393" y="5105"/>
                  </a:cubicBezTo>
                  <a:cubicBezTo>
                    <a:pt x="2432" y="4580"/>
                    <a:pt x="2315" y="4055"/>
                    <a:pt x="2189" y="3569"/>
                  </a:cubicBezTo>
                  <a:cubicBezTo>
                    <a:pt x="2150" y="3326"/>
                    <a:pt x="2072" y="3083"/>
                    <a:pt x="1985" y="2801"/>
                  </a:cubicBezTo>
                  <a:cubicBezTo>
                    <a:pt x="1946" y="2674"/>
                    <a:pt x="1907" y="2557"/>
                    <a:pt x="1868" y="2431"/>
                  </a:cubicBezTo>
                  <a:cubicBezTo>
                    <a:pt x="1780" y="2314"/>
                    <a:pt x="1742" y="2188"/>
                    <a:pt x="1703" y="2071"/>
                  </a:cubicBezTo>
                  <a:cubicBezTo>
                    <a:pt x="1586" y="1828"/>
                    <a:pt x="1421" y="1585"/>
                    <a:pt x="1255" y="1381"/>
                  </a:cubicBezTo>
                  <a:cubicBezTo>
                    <a:pt x="1139" y="1177"/>
                    <a:pt x="934" y="972"/>
                    <a:pt x="769" y="778"/>
                  </a:cubicBezTo>
                  <a:lnTo>
                    <a:pt x="1" y="0"/>
                  </a:lnTo>
                  <a:close/>
                </a:path>
              </a:pathLst>
            </a:custGeom>
            <a:solidFill>
              <a:srgbClr val="000000">
                <a:alpha val="16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72"/>
            <p:cNvSpPr/>
            <p:nvPr/>
          </p:nvSpPr>
          <p:spPr>
            <a:xfrm>
              <a:off x="4093012" y="4896379"/>
              <a:ext cx="4818" cy="38"/>
            </a:xfrm>
            <a:custGeom>
              <a:avLst/>
              <a:gdLst/>
              <a:ahLst/>
              <a:cxnLst/>
              <a:rect l="l" t="t" r="r" b="b"/>
              <a:pathLst>
                <a:path w="128" h="1" extrusionOk="0">
                  <a:moveTo>
                    <a:pt x="127" y="0"/>
                  </a:moveTo>
                  <a:lnTo>
                    <a:pt x="1" y="0"/>
                  </a:lnTo>
                  <a:lnTo>
                    <a:pt x="127" y="0"/>
                  </a:lnTo>
                  <a:close/>
                </a:path>
              </a:pathLst>
            </a:custGeom>
            <a:solidFill>
              <a:srgbClr val="1D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72"/>
            <p:cNvSpPr/>
            <p:nvPr/>
          </p:nvSpPr>
          <p:spPr>
            <a:xfrm>
              <a:off x="4225874" y="4919450"/>
              <a:ext cx="64101" cy="53110"/>
            </a:xfrm>
            <a:custGeom>
              <a:avLst/>
              <a:gdLst/>
              <a:ahLst/>
              <a:cxnLst/>
              <a:rect l="l" t="t" r="r" b="b"/>
              <a:pathLst>
                <a:path w="1703" h="1411" extrusionOk="0">
                  <a:moveTo>
                    <a:pt x="117" y="0"/>
                  </a:moveTo>
                  <a:cubicBezTo>
                    <a:pt x="78" y="117"/>
                    <a:pt x="39" y="195"/>
                    <a:pt x="1" y="282"/>
                  </a:cubicBezTo>
                  <a:cubicBezTo>
                    <a:pt x="205" y="399"/>
                    <a:pt x="399" y="486"/>
                    <a:pt x="565" y="603"/>
                  </a:cubicBezTo>
                  <a:cubicBezTo>
                    <a:pt x="973" y="807"/>
                    <a:pt x="1372" y="1089"/>
                    <a:pt x="1702" y="1410"/>
                  </a:cubicBezTo>
                  <a:cubicBezTo>
                    <a:pt x="1459" y="1011"/>
                    <a:pt x="1090" y="642"/>
                    <a:pt x="691" y="360"/>
                  </a:cubicBezTo>
                  <a:cubicBezTo>
                    <a:pt x="526" y="243"/>
                    <a:pt x="321" y="117"/>
                    <a:pt x="117" y="0"/>
                  </a:cubicBezTo>
                  <a:close/>
                </a:path>
              </a:pathLst>
            </a:custGeom>
            <a:solidFill>
              <a:srgbClr val="000000">
                <a:alpha val="16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72"/>
            <p:cNvSpPr/>
            <p:nvPr/>
          </p:nvSpPr>
          <p:spPr>
            <a:xfrm>
              <a:off x="4561114" y="3859536"/>
              <a:ext cx="387654" cy="56385"/>
            </a:xfrm>
            <a:custGeom>
              <a:avLst/>
              <a:gdLst/>
              <a:ahLst/>
              <a:cxnLst/>
              <a:rect l="l" t="t" r="r" b="b"/>
              <a:pathLst>
                <a:path w="10299" h="1498" extrusionOk="0">
                  <a:moveTo>
                    <a:pt x="7381" y="691"/>
                  </a:moveTo>
                  <a:cubicBezTo>
                    <a:pt x="4260" y="1255"/>
                    <a:pt x="1216" y="1459"/>
                    <a:pt x="1" y="1498"/>
                  </a:cubicBezTo>
                  <a:cubicBezTo>
                    <a:pt x="1216" y="1459"/>
                    <a:pt x="4260" y="1255"/>
                    <a:pt x="7381" y="691"/>
                  </a:cubicBezTo>
                  <a:lnTo>
                    <a:pt x="7381" y="691"/>
                  </a:lnTo>
                  <a:close/>
                  <a:moveTo>
                    <a:pt x="10298" y="0"/>
                  </a:moveTo>
                  <a:cubicBezTo>
                    <a:pt x="10094" y="78"/>
                    <a:pt x="9890" y="117"/>
                    <a:pt x="9686" y="156"/>
                  </a:cubicBezTo>
                  <a:lnTo>
                    <a:pt x="9686" y="156"/>
                  </a:lnTo>
                  <a:cubicBezTo>
                    <a:pt x="9890" y="117"/>
                    <a:pt x="10094" y="78"/>
                    <a:pt x="10298" y="0"/>
                  </a:cubicBezTo>
                  <a:close/>
                </a:path>
              </a:pathLst>
            </a:custGeom>
            <a:solidFill>
              <a:srgbClr val="9390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72"/>
            <p:cNvSpPr/>
            <p:nvPr/>
          </p:nvSpPr>
          <p:spPr>
            <a:xfrm>
              <a:off x="4091544" y="3853318"/>
              <a:ext cx="886159" cy="108403"/>
            </a:xfrm>
            <a:custGeom>
              <a:avLst/>
              <a:gdLst/>
              <a:ahLst/>
              <a:cxnLst/>
              <a:rect l="l" t="t" r="r" b="b"/>
              <a:pathLst>
                <a:path w="23543" h="2880" extrusionOk="0">
                  <a:moveTo>
                    <a:pt x="22774" y="127"/>
                  </a:moveTo>
                  <a:lnTo>
                    <a:pt x="22774" y="127"/>
                  </a:lnTo>
                  <a:cubicBezTo>
                    <a:pt x="22570" y="205"/>
                    <a:pt x="22366" y="244"/>
                    <a:pt x="22162" y="283"/>
                  </a:cubicBezTo>
                  <a:cubicBezTo>
                    <a:pt x="22162" y="730"/>
                    <a:pt x="22162" y="1139"/>
                    <a:pt x="22201" y="1586"/>
                  </a:cubicBezTo>
                  <a:cubicBezTo>
                    <a:pt x="22648" y="1459"/>
                    <a:pt x="23095" y="1304"/>
                    <a:pt x="23543" y="1177"/>
                  </a:cubicBezTo>
                  <a:cubicBezTo>
                    <a:pt x="23543" y="1177"/>
                    <a:pt x="23504" y="1139"/>
                    <a:pt x="23465" y="1139"/>
                  </a:cubicBezTo>
                  <a:cubicBezTo>
                    <a:pt x="23018" y="1012"/>
                    <a:pt x="22687" y="575"/>
                    <a:pt x="22774" y="127"/>
                  </a:cubicBezTo>
                  <a:close/>
                  <a:moveTo>
                    <a:pt x="691" y="1"/>
                  </a:moveTo>
                  <a:lnTo>
                    <a:pt x="691" y="1"/>
                  </a:lnTo>
                  <a:cubicBezTo>
                    <a:pt x="895" y="487"/>
                    <a:pt x="487" y="1061"/>
                    <a:pt x="1" y="1139"/>
                  </a:cubicBezTo>
                  <a:cubicBezTo>
                    <a:pt x="127" y="1177"/>
                    <a:pt x="283" y="1216"/>
                    <a:pt x="409" y="1255"/>
                  </a:cubicBezTo>
                  <a:cubicBezTo>
                    <a:pt x="808" y="1382"/>
                    <a:pt x="1255" y="1498"/>
                    <a:pt x="1664" y="1625"/>
                  </a:cubicBezTo>
                  <a:cubicBezTo>
                    <a:pt x="1703" y="1177"/>
                    <a:pt x="1703" y="730"/>
                    <a:pt x="1703" y="283"/>
                  </a:cubicBezTo>
                  <a:cubicBezTo>
                    <a:pt x="1343" y="205"/>
                    <a:pt x="1012" y="127"/>
                    <a:pt x="691" y="1"/>
                  </a:cubicBezTo>
                  <a:close/>
                  <a:moveTo>
                    <a:pt x="4017" y="818"/>
                  </a:moveTo>
                  <a:cubicBezTo>
                    <a:pt x="4017" y="1216"/>
                    <a:pt x="3968" y="1664"/>
                    <a:pt x="3929" y="2111"/>
                  </a:cubicBezTo>
                  <a:cubicBezTo>
                    <a:pt x="6156" y="2558"/>
                    <a:pt x="8432" y="2801"/>
                    <a:pt x="10658" y="2879"/>
                  </a:cubicBezTo>
                  <a:lnTo>
                    <a:pt x="11913" y="2879"/>
                  </a:lnTo>
                  <a:cubicBezTo>
                    <a:pt x="14587" y="2879"/>
                    <a:pt x="17300" y="2636"/>
                    <a:pt x="19935" y="2111"/>
                  </a:cubicBezTo>
                  <a:cubicBezTo>
                    <a:pt x="19896" y="1664"/>
                    <a:pt x="19896" y="1216"/>
                    <a:pt x="19857" y="818"/>
                  </a:cubicBezTo>
                  <a:cubicBezTo>
                    <a:pt x="16736" y="1382"/>
                    <a:pt x="13692" y="1586"/>
                    <a:pt x="12477" y="1625"/>
                  </a:cubicBezTo>
                  <a:cubicBezTo>
                    <a:pt x="12156" y="1625"/>
                    <a:pt x="11991" y="1625"/>
                    <a:pt x="11952" y="1664"/>
                  </a:cubicBezTo>
                  <a:cubicBezTo>
                    <a:pt x="11952" y="1664"/>
                    <a:pt x="8023" y="1547"/>
                    <a:pt x="4017" y="818"/>
                  </a:cubicBezTo>
                  <a:close/>
                </a:path>
              </a:pathLst>
            </a:custGeom>
            <a:solidFill>
              <a:srgbClr val="000000">
                <a:alpha val="16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72"/>
            <p:cNvSpPr/>
            <p:nvPr/>
          </p:nvSpPr>
          <p:spPr>
            <a:xfrm>
              <a:off x="4838920" y="3865370"/>
              <a:ext cx="88228" cy="68844"/>
            </a:xfrm>
            <a:custGeom>
              <a:avLst/>
              <a:gdLst/>
              <a:ahLst/>
              <a:cxnLst/>
              <a:rect l="l" t="t" r="r" b="b"/>
              <a:pathLst>
                <a:path w="2344" h="1829" extrusionOk="0">
                  <a:moveTo>
                    <a:pt x="2305" y="1"/>
                  </a:moveTo>
                  <a:cubicBezTo>
                    <a:pt x="1576" y="205"/>
                    <a:pt x="768" y="370"/>
                    <a:pt x="0" y="536"/>
                  </a:cubicBezTo>
                  <a:cubicBezTo>
                    <a:pt x="39" y="934"/>
                    <a:pt x="39" y="1382"/>
                    <a:pt x="78" y="1829"/>
                  </a:cubicBezTo>
                  <a:cubicBezTo>
                    <a:pt x="846" y="1664"/>
                    <a:pt x="1614" y="1508"/>
                    <a:pt x="2344" y="1304"/>
                  </a:cubicBezTo>
                  <a:cubicBezTo>
                    <a:pt x="2305" y="857"/>
                    <a:pt x="2305" y="448"/>
                    <a:pt x="2305" y="1"/>
                  </a:cubicBezTo>
                  <a:close/>
                </a:path>
              </a:pathLst>
            </a:custGeom>
            <a:solidFill>
              <a:srgbClr val="000000">
                <a:alpha val="16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72"/>
            <p:cNvSpPr/>
            <p:nvPr/>
          </p:nvSpPr>
          <p:spPr>
            <a:xfrm>
              <a:off x="4154136" y="3865370"/>
              <a:ext cx="88605" cy="68844"/>
            </a:xfrm>
            <a:custGeom>
              <a:avLst/>
              <a:gdLst/>
              <a:ahLst/>
              <a:cxnLst/>
              <a:rect l="l" t="t" r="r" b="b"/>
              <a:pathLst>
                <a:path w="2354" h="1829" extrusionOk="0">
                  <a:moveTo>
                    <a:pt x="40" y="1"/>
                  </a:moveTo>
                  <a:cubicBezTo>
                    <a:pt x="40" y="448"/>
                    <a:pt x="40" y="895"/>
                    <a:pt x="1" y="1343"/>
                  </a:cubicBezTo>
                  <a:cubicBezTo>
                    <a:pt x="691" y="1508"/>
                    <a:pt x="1420" y="1664"/>
                    <a:pt x="2111" y="1829"/>
                  </a:cubicBezTo>
                  <a:lnTo>
                    <a:pt x="2266" y="1829"/>
                  </a:lnTo>
                  <a:cubicBezTo>
                    <a:pt x="2305" y="1382"/>
                    <a:pt x="2354" y="934"/>
                    <a:pt x="2354" y="536"/>
                  </a:cubicBezTo>
                  <a:cubicBezTo>
                    <a:pt x="1576" y="370"/>
                    <a:pt x="769" y="205"/>
                    <a:pt x="40" y="1"/>
                  </a:cubicBezTo>
                  <a:close/>
                </a:path>
              </a:pathLst>
            </a:custGeom>
            <a:solidFill>
              <a:srgbClr val="000000">
                <a:alpha val="16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72"/>
            <p:cNvSpPr/>
            <p:nvPr/>
          </p:nvSpPr>
          <p:spPr>
            <a:xfrm>
              <a:off x="3658596" y="2471684"/>
              <a:ext cx="276014" cy="323252"/>
            </a:xfrm>
            <a:custGeom>
              <a:avLst/>
              <a:gdLst/>
              <a:ahLst/>
              <a:cxnLst/>
              <a:rect l="l" t="t" r="r" b="b"/>
              <a:pathLst>
                <a:path w="7333" h="8588" extrusionOk="0">
                  <a:moveTo>
                    <a:pt x="7332" y="1"/>
                  </a:moveTo>
                  <a:cubicBezTo>
                    <a:pt x="4454" y="1664"/>
                    <a:pt x="1420" y="3929"/>
                    <a:pt x="0" y="7051"/>
                  </a:cubicBezTo>
                  <a:cubicBezTo>
                    <a:pt x="691" y="7498"/>
                    <a:pt x="1333" y="8023"/>
                    <a:pt x="1984" y="8587"/>
                  </a:cubicBezTo>
                  <a:cubicBezTo>
                    <a:pt x="2392" y="7945"/>
                    <a:pt x="2918" y="7333"/>
                    <a:pt x="3277" y="6847"/>
                  </a:cubicBezTo>
                  <a:cubicBezTo>
                    <a:pt x="4337" y="5592"/>
                    <a:pt x="5426" y="4503"/>
                    <a:pt x="6681" y="3482"/>
                  </a:cubicBezTo>
                  <a:cubicBezTo>
                    <a:pt x="6720" y="2354"/>
                    <a:pt x="6963" y="1139"/>
                    <a:pt x="733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72"/>
            <p:cNvSpPr/>
            <p:nvPr/>
          </p:nvSpPr>
          <p:spPr>
            <a:xfrm>
              <a:off x="4404127" y="2368106"/>
              <a:ext cx="277821" cy="51680"/>
            </a:xfrm>
            <a:custGeom>
              <a:avLst/>
              <a:gdLst/>
              <a:ahLst/>
              <a:cxnLst/>
              <a:rect l="l" t="t" r="r" b="b"/>
              <a:pathLst>
                <a:path w="7381" h="1373" extrusionOk="0">
                  <a:moveTo>
                    <a:pt x="1741" y="973"/>
                  </a:moveTo>
                  <a:lnTo>
                    <a:pt x="1741" y="973"/>
                  </a:lnTo>
                  <a:lnTo>
                    <a:pt x="1741" y="973"/>
                  </a:lnTo>
                  <a:lnTo>
                    <a:pt x="1741" y="973"/>
                  </a:lnTo>
                  <a:close/>
                  <a:moveTo>
                    <a:pt x="1741" y="973"/>
                  </a:moveTo>
                  <a:lnTo>
                    <a:pt x="1741" y="973"/>
                  </a:lnTo>
                  <a:lnTo>
                    <a:pt x="1741" y="973"/>
                  </a:lnTo>
                  <a:lnTo>
                    <a:pt x="1741" y="973"/>
                  </a:lnTo>
                  <a:close/>
                  <a:moveTo>
                    <a:pt x="1741" y="973"/>
                  </a:moveTo>
                  <a:lnTo>
                    <a:pt x="1741" y="973"/>
                  </a:lnTo>
                  <a:lnTo>
                    <a:pt x="1741" y="973"/>
                  </a:lnTo>
                  <a:close/>
                  <a:moveTo>
                    <a:pt x="1702" y="973"/>
                  </a:moveTo>
                  <a:lnTo>
                    <a:pt x="1702" y="973"/>
                  </a:lnTo>
                  <a:lnTo>
                    <a:pt x="1702" y="973"/>
                  </a:lnTo>
                  <a:close/>
                  <a:moveTo>
                    <a:pt x="1702" y="973"/>
                  </a:moveTo>
                  <a:lnTo>
                    <a:pt x="1702" y="973"/>
                  </a:lnTo>
                  <a:lnTo>
                    <a:pt x="1702" y="973"/>
                  </a:lnTo>
                  <a:close/>
                  <a:moveTo>
                    <a:pt x="1663" y="973"/>
                  </a:moveTo>
                  <a:lnTo>
                    <a:pt x="1663" y="973"/>
                  </a:lnTo>
                  <a:lnTo>
                    <a:pt x="1663" y="973"/>
                  </a:lnTo>
                  <a:close/>
                  <a:moveTo>
                    <a:pt x="1216" y="730"/>
                  </a:moveTo>
                  <a:lnTo>
                    <a:pt x="1216" y="730"/>
                  </a:lnTo>
                  <a:lnTo>
                    <a:pt x="1216" y="730"/>
                  </a:lnTo>
                  <a:close/>
                  <a:moveTo>
                    <a:pt x="1216" y="730"/>
                  </a:moveTo>
                  <a:lnTo>
                    <a:pt x="1216" y="730"/>
                  </a:lnTo>
                  <a:lnTo>
                    <a:pt x="1216" y="730"/>
                  </a:lnTo>
                  <a:close/>
                  <a:moveTo>
                    <a:pt x="1216" y="730"/>
                  </a:moveTo>
                  <a:lnTo>
                    <a:pt x="1216" y="730"/>
                  </a:lnTo>
                  <a:lnTo>
                    <a:pt x="1216" y="730"/>
                  </a:lnTo>
                  <a:close/>
                  <a:moveTo>
                    <a:pt x="1177" y="730"/>
                  </a:moveTo>
                  <a:lnTo>
                    <a:pt x="1177" y="730"/>
                  </a:lnTo>
                  <a:lnTo>
                    <a:pt x="1177" y="730"/>
                  </a:lnTo>
                  <a:close/>
                  <a:moveTo>
                    <a:pt x="1177" y="730"/>
                  </a:moveTo>
                  <a:lnTo>
                    <a:pt x="1177" y="730"/>
                  </a:lnTo>
                  <a:lnTo>
                    <a:pt x="1177" y="730"/>
                  </a:lnTo>
                  <a:close/>
                  <a:moveTo>
                    <a:pt x="1177" y="691"/>
                  </a:moveTo>
                  <a:lnTo>
                    <a:pt x="1177" y="691"/>
                  </a:lnTo>
                  <a:lnTo>
                    <a:pt x="1177" y="691"/>
                  </a:lnTo>
                  <a:close/>
                  <a:moveTo>
                    <a:pt x="1138" y="691"/>
                  </a:moveTo>
                  <a:lnTo>
                    <a:pt x="1138" y="691"/>
                  </a:lnTo>
                  <a:lnTo>
                    <a:pt x="1138" y="691"/>
                  </a:lnTo>
                  <a:close/>
                  <a:moveTo>
                    <a:pt x="1138" y="691"/>
                  </a:moveTo>
                  <a:lnTo>
                    <a:pt x="1138" y="691"/>
                  </a:lnTo>
                  <a:lnTo>
                    <a:pt x="1138" y="691"/>
                  </a:lnTo>
                  <a:close/>
                  <a:moveTo>
                    <a:pt x="1099" y="691"/>
                  </a:moveTo>
                  <a:lnTo>
                    <a:pt x="1099" y="691"/>
                  </a:lnTo>
                  <a:lnTo>
                    <a:pt x="1099" y="691"/>
                  </a:lnTo>
                  <a:close/>
                  <a:moveTo>
                    <a:pt x="1060" y="643"/>
                  </a:moveTo>
                  <a:cubicBezTo>
                    <a:pt x="1099" y="643"/>
                    <a:pt x="1099" y="691"/>
                    <a:pt x="1099" y="691"/>
                  </a:cubicBezTo>
                  <a:cubicBezTo>
                    <a:pt x="1099" y="691"/>
                    <a:pt x="1099" y="643"/>
                    <a:pt x="1060" y="643"/>
                  </a:cubicBezTo>
                  <a:close/>
                  <a:moveTo>
                    <a:pt x="1060" y="643"/>
                  </a:moveTo>
                  <a:lnTo>
                    <a:pt x="1060" y="643"/>
                  </a:lnTo>
                  <a:lnTo>
                    <a:pt x="1060" y="643"/>
                  </a:lnTo>
                  <a:close/>
                  <a:moveTo>
                    <a:pt x="1060" y="643"/>
                  </a:moveTo>
                  <a:lnTo>
                    <a:pt x="1060" y="643"/>
                  </a:lnTo>
                  <a:lnTo>
                    <a:pt x="1060" y="643"/>
                  </a:lnTo>
                  <a:close/>
                  <a:moveTo>
                    <a:pt x="1011" y="643"/>
                  </a:moveTo>
                  <a:lnTo>
                    <a:pt x="1011" y="643"/>
                  </a:lnTo>
                  <a:lnTo>
                    <a:pt x="1011" y="643"/>
                  </a:lnTo>
                  <a:close/>
                  <a:moveTo>
                    <a:pt x="1011" y="604"/>
                  </a:moveTo>
                  <a:lnTo>
                    <a:pt x="1011" y="643"/>
                  </a:lnTo>
                  <a:lnTo>
                    <a:pt x="1011" y="604"/>
                  </a:lnTo>
                  <a:close/>
                  <a:moveTo>
                    <a:pt x="973" y="604"/>
                  </a:moveTo>
                  <a:lnTo>
                    <a:pt x="1011" y="604"/>
                  </a:lnTo>
                  <a:lnTo>
                    <a:pt x="973" y="604"/>
                  </a:lnTo>
                  <a:close/>
                  <a:moveTo>
                    <a:pt x="973" y="604"/>
                  </a:moveTo>
                  <a:lnTo>
                    <a:pt x="973" y="604"/>
                  </a:lnTo>
                  <a:lnTo>
                    <a:pt x="973" y="604"/>
                  </a:lnTo>
                  <a:close/>
                  <a:moveTo>
                    <a:pt x="88" y="79"/>
                  </a:moveTo>
                  <a:cubicBezTo>
                    <a:pt x="370" y="244"/>
                    <a:pt x="652" y="448"/>
                    <a:pt x="973" y="604"/>
                  </a:cubicBezTo>
                  <a:cubicBezTo>
                    <a:pt x="652" y="448"/>
                    <a:pt x="370" y="244"/>
                    <a:pt x="88" y="79"/>
                  </a:cubicBezTo>
                  <a:close/>
                  <a:moveTo>
                    <a:pt x="39" y="40"/>
                  </a:moveTo>
                  <a:lnTo>
                    <a:pt x="88" y="79"/>
                  </a:lnTo>
                  <a:lnTo>
                    <a:pt x="39" y="40"/>
                  </a:lnTo>
                  <a:close/>
                  <a:moveTo>
                    <a:pt x="39" y="40"/>
                  </a:moveTo>
                  <a:lnTo>
                    <a:pt x="39" y="40"/>
                  </a:lnTo>
                  <a:lnTo>
                    <a:pt x="39" y="40"/>
                  </a:lnTo>
                  <a:close/>
                  <a:moveTo>
                    <a:pt x="39" y="40"/>
                  </a:moveTo>
                  <a:lnTo>
                    <a:pt x="39" y="40"/>
                  </a:lnTo>
                  <a:lnTo>
                    <a:pt x="39" y="40"/>
                  </a:lnTo>
                  <a:close/>
                  <a:moveTo>
                    <a:pt x="0" y="40"/>
                  </a:moveTo>
                  <a:lnTo>
                    <a:pt x="0" y="40"/>
                  </a:lnTo>
                  <a:lnTo>
                    <a:pt x="0" y="40"/>
                  </a:lnTo>
                  <a:close/>
                  <a:moveTo>
                    <a:pt x="0" y="40"/>
                  </a:moveTo>
                  <a:lnTo>
                    <a:pt x="0" y="40"/>
                  </a:lnTo>
                  <a:lnTo>
                    <a:pt x="0" y="40"/>
                  </a:lnTo>
                  <a:close/>
                  <a:moveTo>
                    <a:pt x="7381" y="1"/>
                  </a:moveTo>
                  <a:cubicBezTo>
                    <a:pt x="6807" y="400"/>
                    <a:pt x="6165" y="730"/>
                    <a:pt x="5553" y="1012"/>
                  </a:cubicBezTo>
                  <a:cubicBezTo>
                    <a:pt x="4950" y="1255"/>
                    <a:pt x="4298" y="1372"/>
                    <a:pt x="3647" y="1372"/>
                  </a:cubicBezTo>
                  <a:cubicBezTo>
                    <a:pt x="3044" y="1372"/>
                    <a:pt x="2392" y="1255"/>
                    <a:pt x="1789" y="1012"/>
                  </a:cubicBezTo>
                  <a:lnTo>
                    <a:pt x="1789" y="1012"/>
                  </a:lnTo>
                  <a:lnTo>
                    <a:pt x="1789" y="1012"/>
                  </a:lnTo>
                  <a:cubicBezTo>
                    <a:pt x="2392" y="1255"/>
                    <a:pt x="3044" y="1372"/>
                    <a:pt x="3647" y="1372"/>
                  </a:cubicBezTo>
                  <a:cubicBezTo>
                    <a:pt x="4298" y="1372"/>
                    <a:pt x="4950" y="1255"/>
                    <a:pt x="5553" y="1012"/>
                  </a:cubicBezTo>
                  <a:cubicBezTo>
                    <a:pt x="6165" y="730"/>
                    <a:pt x="6807" y="400"/>
                    <a:pt x="7381" y="1"/>
                  </a:cubicBezTo>
                  <a:close/>
                </a:path>
              </a:pathLst>
            </a:custGeom>
            <a:solidFill>
              <a:srgbClr val="F59B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72"/>
            <p:cNvSpPr/>
            <p:nvPr/>
          </p:nvSpPr>
          <p:spPr>
            <a:xfrm>
              <a:off x="4398255" y="2366675"/>
              <a:ext cx="283693" cy="1468"/>
            </a:xfrm>
            <a:custGeom>
              <a:avLst/>
              <a:gdLst/>
              <a:ahLst/>
              <a:cxnLst/>
              <a:rect l="l" t="t" r="r" b="b"/>
              <a:pathLst>
                <a:path w="7537" h="39" extrusionOk="0">
                  <a:moveTo>
                    <a:pt x="7537" y="39"/>
                  </a:moveTo>
                  <a:lnTo>
                    <a:pt x="7537" y="39"/>
                  </a:lnTo>
                  <a:lnTo>
                    <a:pt x="7537" y="39"/>
                  </a:lnTo>
                  <a:close/>
                  <a:moveTo>
                    <a:pt x="7537" y="39"/>
                  </a:moveTo>
                  <a:lnTo>
                    <a:pt x="7537" y="39"/>
                  </a:lnTo>
                  <a:lnTo>
                    <a:pt x="7537" y="39"/>
                  </a:lnTo>
                  <a:close/>
                  <a:moveTo>
                    <a:pt x="1" y="0"/>
                  </a:moveTo>
                  <a:lnTo>
                    <a:pt x="1" y="0"/>
                  </a:lnTo>
                  <a:lnTo>
                    <a:pt x="1" y="0"/>
                  </a:lnTo>
                  <a:lnTo>
                    <a:pt x="1" y="0"/>
                  </a:lnTo>
                  <a:close/>
                </a:path>
              </a:pathLst>
            </a:custGeom>
            <a:solidFill>
              <a:srgbClr val="FAC7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72"/>
            <p:cNvSpPr/>
            <p:nvPr/>
          </p:nvSpPr>
          <p:spPr>
            <a:xfrm>
              <a:off x="4398255" y="2366675"/>
              <a:ext cx="283693" cy="86760"/>
            </a:xfrm>
            <a:custGeom>
              <a:avLst/>
              <a:gdLst/>
              <a:ahLst/>
              <a:cxnLst/>
              <a:rect l="l" t="t" r="r" b="b"/>
              <a:pathLst>
                <a:path w="7537" h="2305" extrusionOk="0">
                  <a:moveTo>
                    <a:pt x="1" y="0"/>
                  </a:moveTo>
                  <a:cubicBezTo>
                    <a:pt x="603" y="603"/>
                    <a:pt x="1333" y="1293"/>
                    <a:pt x="2140" y="2023"/>
                  </a:cubicBezTo>
                  <a:cubicBezTo>
                    <a:pt x="2675" y="2227"/>
                    <a:pt x="3239" y="2305"/>
                    <a:pt x="3803" y="2305"/>
                  </a:cubicBezTo>
                  <a:cubicBezTo>
                    <a:pt x="4328" y="2305"/>
                    <a:pt x="4901" y="2227"/>
                    <a:pt x="5388" y="2062"/>
                  </a:cubicBezTo>
                  <a:cubicBezTo>
                    <a:pt x="7167" y="525"/>
                    <a:pt x="7488" y="78"/>
                    <a:pt x="7537" y="39"/>
                  </a:cubicBezTo>
                  <a:lnTo>
                    <a:pt x="7537" y="39"/>
                  </a:lnTo>
                  <a:cubicBezTo>
                    <a:pt x="6963" y="438"/>
                    <a:pt x="6321" y="768"/>
                    <a:pt x="5709" y="1050"/>
                  </a:cubicBezTo>
                  <a:cubicBezTo>
                    <a:pt x="5106" y="1293"/>
                    <a:pt x="4454" y="1410"/>
                    <a:pt x="3803" y="1410"/>
                  </a:cubicBezTo>
                  <a:cubicBezTo>
                    <a:pt x="3200" y="1410"/>
                    <a:pt x="2548" y="1293"/>
                    <a:pt x="1945" y="1050"/>
                  </a:cubicBezTo>
                  <a:cubicBezTo>
                    <a:pt x="1897" y="1050"/>
                    <a:pt x="1897" y="1011"/>
                    <a:pt x="1897" y="1011"/>
                  </a:cubicBezTo>
                  <a:lnTo>
                    <a:pt x="1819" y="1011"/>
                  </a:lnTo>
                  <a:cubicBezTo>
                    <a:pt x="1702" y="924"/>
                    <a:pt x="1537" y="846"/>
                    <a:pt x="1372" y="768"/>
                  </a:cubicBezTo>
                  <a:lnTo>
                    <a:pt x="1333" y="768"/>
                  </a:lnTo>
                  <a:lnTo>
                    <a:pt x="1333" y="729"/>
                  </a:lnTo>
                  <a:lnTo>
                    <a:pt x="1255" y="729"/>
                  </a:lnTo>
                  <a:cubicBezTo>
                    <a:pt x="1255" y="729"/>
                    <a:pt x="1255" y="681"/>
                    <a:pt x="1216" y="681"/>
                  </a:cubicBezTo>
                  <a:lnTo>
                    <a:pt x="1167" y="681"/>
                  </a:lnTo>
                  <a:lnTo>
                    <a:pt x="1167" y="642"/>
                  </a:lnTo>
                  <a:lnTo>
                    <a:pt x="1129" y="642"/>
                  </a:lnTo>
                  <a:cubicBezTo>
                    <a:pt x="808" y="486"/>
                    <a:pt x="526" y="282"/>
                    <a:pt x="244" y="117"/>
                  </a:cubicBezTo>
                  <a:lnTo>
                    <a:pt x="195" y="78"/>
                  </a:lnTo>
                  <a:lnTo>
                    <a:pt x="156" y="78"/>
                  </a:lnTo>
                  <a:cubicBezTo>
                    <a:pt x="156" y="39"/>
                    <a:pt x="117" y="39"/>
                    <a:pt x="117" y="39"/>
                  </a:cubicBezTo>
                  <a:cubicBezTo>
                    <a:pt x="78" y="39"/>
                    <a:pt x="39" y="0"/>
                    <a:pt x="1" y="0"/>
                  </a:cubicBezTo>
                  <a:close/>
                </a:path>
              </a:pathLst>
            </a:custGeom>
            <a:solidFill>
              <a:srgbClr val="000000">
                <a:alpha val="251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72"/>
            <p:cNvSpPr/>
            <p:nvPr/>
          </p:nvSpPr>
          <p:spPr>
            <a:xfrm>
              <a:off x="4780731" y="1901474"/>
              <a:ext cx="42834" cy="50212"/>
            </a:xfrm>
            <a:custGeom>
              <a:avLst/>
              <a:gdLst/>
              <a:ahLst/>
              <a:cxnLst/>
              <a:rect l="l" t="t" r="r" b="b"/>
              <a:pathLst>
                <a:path w="1138" h="1334" extrusionOk="0">
                  <a:moveTo>
                    <a:pt x="1138" y="1333"/>
                  </a:moveTo>
                  <a:lnTo>
                    <a:pt x="1138" y="1333"/>
                  </a:lnTo>
                  <a:lnTo>
                    <a:pt x="1138" y="1333"/>
                  </a:lnTo>
                  <a:close/>
                  <a:moveTo>
                    <a:pt x="1138" y="1333"/>
                  </a:moveTo>
                  <a:lnTo>
                    <a:pt x="1138" y="1333"/>
                  </a:lnTo>
                  <a:lnTo>
                    <a:pt x="1138" y="1333"/>
                  </a:lnTo>
                  <a:close/>
                  <a:moveTo>
                    <a:pt x="1138" y="1333"/>
                  </a:moveTo>
                  <a:lnTo>
                    <a:pt x="1138" y="1333"/>
                  </a:lnTo>
                  <a:lnTo>
                    <a:pt x="1138" y="1333"/>
                  </a:lnTo>
                  <a:close/>
                  <a:moveTo>
                    <a:pt x="0" y="1"/>
                  </a:moveTo>
                  <a:cubicBezTo>
                    <a:pt x="447" y="118"/>
                    <a:pt x="778" y="400"/>
                    <a:pt x="973" y="769"/>
                  </a:cubicBezTo>
                  <a:lnTo>
                    <a:pt x="973" y="769"/>
                  </a:lnTo>
                  <a:cubicBezTo>
                    <a:pt x="778" y="400"/>
                    <a:pt x="447" y="118"/>
                    <a:pt x="0" y="1"/>
                  </a:cubicBezTo>
                  <a:close/>
                </a:path>
              </a:pathLst>
            </a:custGeom>
            <a:solidFill>
              <a:srgbClr val="231A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72"/>
            <p:cNvSpPr/>
            <p:nvPr/>
          </p:nvSpPr>
          <p:spPr>
            <a:xfrm>
              <a:off x="4259183" y="1878439"/>
              <a:ext cx="564412" cy="541376"/>
            </a:xfrm>
            <a:custGeom>
              <a:avLst/>
              <a:gdLst/>
              <a:ahLst/>
              <a:cxnLst/>
              <a:rect l="l" t="t" r="r" b="b"/>
              <a:pathLst>
                <a:path w="14995" h="14383" extrusionOk="0">
                  <a:moveTo>
                    <a:pt x="4785" y="0"/>
                  </a:moveTo>
                  <a:cubicBezTo>
                    <a:pt x="4337" y="39"/>
                    <a:pt x="3851" y="88"/>
                    <a:pt x="3326" y="166"/>
                  </a:cubicBezTo>
                  <a:cubicBezTo>
                    <a:pt x="3248" y="204"/>
                    <a:pt x="3161" y="204"/>
                    <a:pt x="3083" y="204"/>
                  </a:cubicBezTo>
                  <a:cubicBezTo>
                    <a:pt x="2431" y="331"/>
                    <a:pt x="1790" y="448"/>
                    <a:pt x="1138" y="613"/>
                  </a:cubicBezTo>
                  <a:cubicBezTo>
                    <a:pt x="1060" y="652"/>
                    <a:pt x="973" y="652"/>
                    <a:pt x="895" y="691"/>
                  </a:cubicBezTo>
                  <a:cubicBezTo>
                    <a:pt x="370" y="934"/>
                    <a:pt x="49" y="1420"/>
                    <a:pt x="49" y="1945"/>
                  </a:cubicBezTo>
                  <a:cubicBezTo>
                    <a:pt x="0" y="2392"/>
                    <a:pt x="49" y="2801"/>
                    <a:pt x="88" y="3248"/>
                  </a:cubicBezTo>
                  <a:cubicBezTo>
                    <a:pt x="127" y="3199"/>
                    <a:pt x="205" y="3199"/>
                    <a:pt x="292" y="3161"/>
                  </a:cubicBezTo>
                  <a:cubicBezTo>
                    <a:pt x="1751" y="2674"/>
                    <a:pt x="3209" y="2276"/>
                    <a:pt x="4746" y="2071"/>
                  </a:cubicBezTo>
                  <a:cubicBezTo>
                    <a:pt x="5553" y="1945"/>
                    <a:pt x="6370" y="1906"/>
                    <a:pt x="7177" y="1906"/>
                  </a:cubicBezTo>
                  <a:cubicBezTo>
                    <a:pt x="8752" y="1906"/>
                    <a:pt x="10298" y="2110"/>
                    <a:pt x="11835" y="2392"/>
                  </a:cubicBezTo>
                  <a:cubicBezTo>
                    <a:pt x="12447" y="2470"/>
                    <a:pt x="12846" y="3044"/>
                    <a:pt x="12768" y="3608"/>
                  </a:cubicBezTo>
                  <a:cubicBezTo>
                    <a:pt x="12690" y="4094"/>
                    <a:pt x="12603" y="4541"/>
                    <a:pt x="12564" y="5028"/>
                  </a:cubicBezTo>
                  <a:cubicBezTo>
                    <a:pt x="12360" y="6447"/>
                    <a:pt x="12117" y="7984"/>
                    <a:pt x="11475" y="9364"/>
                  </a:cubicBezTo>
                  <a:cubicBezTo>
                    <a:pt x="11066" y="10298"/>
                    <a:pt x="10211" y="11144"/>
                    <a:pt x="9199" y="11834"/>
                  </a:cubicBezTo>
                  <a:cubicBezTo>
                    <a:pt x="8635" y="12243"/>
                    <a:pt x="7984" y="12564"/>
                    <a:pt x="7381" y="12846"/>
                  </a:cubicBezTo>
                  <a:cubicBezTo>
                    <a:pt x="6768" y="13089"/>
                    <a:pt x="6127" y="13254"/>
                    <a:pt x="5475" y="13254"/>
                  </a:cubicBezTo>
                  <a:cubicBezTo>
                    <a:pt x="4824" y="13254"/>
                    <a:pt x="4221" y="13089"/>
                    <a:pt x="3608" y="12846"/>
                  </a:cubicBezTo>
                  <a:lnTo>
                    <a:pt x="3608" y="12846"/>
                  </a:lnTo>
                  <a:cubicBezTo>
                    <a:pt x="3647" y="12885"/>
                    <a:pt x="3696" y="12923"/>
                    <a:pt x="3734" y="12923"/>
                  </a:cubicBezTo>
                  <a:cubicBezTo>
                    <a:pt x="3773" y="12972"/>
                    <a:pt x="3773" y="12972"/>
                    <a:pt x="3812" y="13011"/>
                  </a:cubicBezTo>
                  <a:cubicBezTo>
                    <a:pt x="4376" y="13371"/>
                    <a:pt x="4989" y="13740"/>
                    <a:pt x="5592" y="13983"/>
                  </a:cubicBezTo>
                  <a:cubicBezTo>
                    <a:pt x="5592" y="14022"/>
                    <a:pt x="5640" y="14022"/>
                    <a:pt x="5640" y="14022"/>
                  </a:cubicBezTo>
                  <a:cubicBezTo>
                    <a:pt x="6243" y="14265"/>
                    <a:pt x="6895" y="14382"/>
                    <a:pt x="7498" y="14382"/>
                  </a:cubicBezTo>
                  <a:cubicBezTo>
                    <a:pt x="8149" y="14382"/>
                    <a:pt x="8801" y="14265"/>
                    <a:pt x="9404" y="14022"/>
                  </a:cubicBezTo>
                  <a:cubicBezTo>
                    <a:pt x="10016" y="13740"/>
                    <a:pt x="10658" y="13410"/>
                    <a:pt x="11232" y="13011"/>
                  </a:cubicBezTo>
                  <a:cubicBezTo>
                    <a:pt x="12243" y="12321"/>
                    <a:pt x="13089" y="11426"/>
                    <a:pt x="13497" y="10541"/>
                  </a:cubicBezTo>
                  <a:lnTo>
                    <a:pt x="13536" y="10492"/>
                  </a:lnTo>
                  <a:cubicBezTo>
                    <a:pt x="14149" y="9160"/>
                    <a:pt x="14392" y="7624"/>
                    <a:pt x="14586" y="6165"/>
                  </a:cubicBezTo>
                  <a:lnTo>
                    <a:pt x="14586" y="6117"/>
                  </a:lnTo>
                  <a:cubicBezTo>
                    <a:pt x="14752" y="4989"/>
                    <a:pt x="14956" y="3773"/>
                    <a:pt x="14995" y="2558"/>
                  </a:cubicBezTo>
                  <a:lnTo>
                    <a:pt x="14995" y="2519"/>
                  </a:lnTo>
                  <a:lnTo>
                    <a:pt x="14995" y="1984"/>
                  </a:lnTo>
                  <a:lnTo>
                    <a:pt x="14995" y="1945"/>
                  </a:lnTo>
                  <a:cubicBezTo>
                    <a:pt x="14956" y="1741"/>
                    <a:pt x="14917" y="1546"/>
                    <a:pt x="14830" y="1381"/>
                  </a:cubicBezTo>
                  <a:cubicBezTo>
                    <a:pt x="14635" y="1012"/>
                    <a:pt x="14304" y="730"/>
                    <a:pt x="13857" y="613"/>
                  </a:cubicBezTo>
                  <a:cubicBezTo>
                    <a:pt x="13702" y="574"/>
                    <a:pt x="13536" y="525"/>
                    <a:pt x="13371" y="486"/>
                  </a:cubicBezTo>
                  <a:lnTo>
                    <a:pt x="13332" y="486"/>
                  </a:lnTo>
                  <a:lnTo>
                    <a:pt x="12846" y="370"/>
                  </a:lnTo>
                  <a:cubicBezTo>
                    <a:pt x="11912" y="204"/>
                    <a:pt x="11027" y="88"/>
                    <a:pt x="10211" y="0"/>
                  </a:cubicBezTo>
                  <a:lnTo>
                    <a:pt x="10211" y="39"/>
                  </a:lnTo>
                  <a:cubicBezTo>
                    <a:pt x="10211" y="331"/>
                    <a:pt x="9968" y="574"/>
                    <a:pt x="9686" y="574"/>
                  </a:cubicBezTo>
                  <a:lnTo>
                    <a:pt x="5310" y="574"/>
                  </a:lnTo>
                  <a:cubicBezTo>
                    <a:pt x="5028" y="574"/>
                    <a:pt x="4785" y="331"/>
                    <a:pt x="4785" y="39"/>
                  </a:cubicBezTo>
                  <a:lnTo>
                    <a:pt x="4785" y="0"/>
                  </a:lnTo>
                  <a:close/>
                </a:path>
              </a:pathLst>
            </a:custGeom>
            <a:solidFill>
              <a:srgbClr val="000000">
                <a:alpha val="16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72"/>
            <p:cNvSpPr/>
            <p:nvPr/>
          </p:nvSpPr>
          <p:spPr>
            <a:xfrm>
              <a:off x="4394981" y="2361895"/>
              <a:ext cx="4780" cy="2974"/>
            </a:xfrm>
            <a:custGeom>
              <a:avLst/>
              <a:gdLst/>
              <a:ahLst/>
              <a:cxnLst/>
              <a:rect l="l" t="t" r="r" b="b"/>
              <a:pathLst>
                <a:path w="127" h="79" extrusionOk="0">
                  <a:moveTo>
                    <a:pt x="0" y="1"/>
                  </a:moveTo>
                  <a:lnTo>
                    <a:pt x="0" y="1"/>
                  </a:lnTo>
                  <a:cubicBezTo>
                    <a:pt x="39" y="40"/>
                    <a:pt x="88" y="78"/>
                    <a:pt x="126" y="78"/>
                  </a:cubicBezTo>
                  <a:lnTo>
                    <a:pt x="126" y="78"/>
                  </a:lnTo>
                  <a:cubicBezTo>
                    <a:pt x="88" y="78"/>
                    <a:pt x="39" y="40"/>
                    <a:pt x="0" y="1"/>
                  </a:cubicBezTo>
                  <a:close/>
                </a:path>
              </a:pathLst>
            </a:custGeom>
            <a:solidFill>
              <a:srgbClr val="E3C5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72"/>
            <p:cNvSpPr/>
            <p:nvPr/>
          </p:nvSpPr>
          <p:spPr>
            <a:xfrm>
              <a:off x="4469617" y="2404727"/>
              <a:ext cx="1882" cy="1506"/>
            </a:xfrm>
            <a:custGeom>
              <a:avLst/>
              <a:gdLst/>
              <a:ahLst/>
              <a:cxnLst/>
              <a:rect l="l" t="t" r="r" b="b"/>
              <a:pathLst>
                <a:path w="50" h="40" extrusionOk="0">
                  <a:moveTo>
                    <a:pt x="1" y="0"/>
                  </a:moveTo>
                  <a:cubicBezTo>
                    <a:pt x="1" y="39"/>
                    <a:pt x="1" y="39"/>
                    <a:pt x="49" y="39"/>
                  </a:cubicBezTo>
                  <a:cubicBezTo>
                    <a:pt x="49" y="39"/>
                    <a:pt x="1" y="39"/>
                    <a:pt x="1" y="0"/>
                  </a:cubicBezTo>
                  <a:close/>
                </a:path>
              </a:pathLst>
            </a:custGeom>
            <a:solidFill>
              <a:srgbClr val="DE99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72"/>
            <p:cNvSpPr/>
            <p:nvPr/>
          </p:nvSpPr>
          <p:spPr>
            <a:xfrm>
              <a:off x="4439243" y="1878439"/>
              <a:ext cx="204272" cy="21605"/>
            </a:xfrm>
            <a:custGeom>
              <a:avLst/>
              <a:gdLst/>
              <a:ahLst/>
              <a:cxnLst/>
              <a:rect l="l" t="t" r="r" b="b"/>
              <a:pathLst>
                <a:path w="5427" h="574" extrusionOk="0">
                  <a:moveTo>
                    <a:pt x="4902" y="574"/>
                  </a:moveTo>
                  <a:lnTo>
                    <a:pt x="4902" y="574"/>
                  </a:lnTo>
                  <a:lnTo>
                    <a:pt x="526" y="574"/>
                  </a:lnTo>
                  <a:lnTo>
                    <a:pt x="526" y="574"/>
                  </a:lnTo>
                  <a:lnTo>
                    <a:pt x="526" y="574"/>
                  </a:lnTo>
                  <a:lnTo>
                    <a:pt x="4902" y="574"/>
                  </a:lnTo>
                  <a:lnTo>
                    <a:pt x="4902" y="574"/>
                  </a:lnTo>
                  <a:close/>
                  <a:moveTo>
                    <a:pt x="5427" y="39"/>
                  </a:moveTo>
                  <a:cubicBezTo>
                    <a:pt x="5427" y="331"/>
                    <a:pt x="5184" y="574"/>
                    <a:pt x="4902" y="574"/>
                  </a:cubicBezTo>
                  <a:cubicBezTo>
                    <a:pt x="5184" y="574"/>
                    <a:pt x="5427" y="331"/>
                    <a:pt x="5427" y="39"/>
                  </a:cubicBezTo>
                  <a:close/>
                  <a:moveTo>
                    <a:pt x="5427" y="39"/>
                  </a:moveTo>
                  <a:lnTo>
                    <a:pt x="5427" y="39"/>
                  </a:lnTo>
                  <a:lnTo>
                    <a:pt x="5427" y="39"/>
                  </a:lnTo>
                  <a:lnTo>
                    <a:pt x="5427" y="39"/>
                  </a:lnTo>
                  <a:close/>
                  <a:moveTo>
                    <a:pt x="1" y="0"/>
                  </a:moveTo>
                  <a:lnTo>
                    <a:pt x="1" y="0"/>
                  </a:lnTo>
                  <a:lnTo>
                    <a:pt x="1" y="39"/>
                  </a:lnTo>
                  <a:lnTo>
                    <a:pt x="1" y="39"/>
                  </a:lnTo>
                  <a:lnTo>
                    <a:pt x="1" y="39"/>
                  </a:lnTo>
                  <a:close/>
                </a:path>
              </a:pathLst>
            </a:custGeom>
            <a:solidFill>
              <a:srgbClr val="E3C5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72"/>
            <p:cNvSpPr/>
            <p:nvPr/>
          </p:nvSpPr>
          <p:spPr>
            <a:xfrm>
              <a:off x="4292869" y="1884650"/>
              <a:ext cx="91540" cy="19799"/>
            </a:xfrm>
            <a:custGeom>
              <a:avLst/>
              <a:gdLst/>
              <a:ahLst/>
              <a:cxnLst/>
              <a:rect l="l" t="t" r="r" b="b"/>
              <a:pathLst>
                <a:path w="2432" h="526" extrusionOk="0">
                  <a:moveTo>
                    <a:pt x="2431" y="1"/>
                  </a:moveTo>
                  <a:cubicBezTo>
                    <a:pt x="2353" y="39"/>
                    <a:pt x="2266" y="39"/>
                    <a:pt x="2188" y="39"/>
                  </a:cubicBezTo>
                  <a:lnTo>
                    <a:pt x="2188" y="39"/>
                  </a:lnTo>
                  <a:cubicBezTo>
                    <a:pt x="1536" y="166"/>
                    <a:pt x="895" y="283"/>
                    <a:pt x="243" y="448"/>
                  </a:cubicBezTo>
                  <a:cubicBezTo>
                    <a:pt x="165" y="487"/>
                    <a:pt x="78" y="487"/>
                    <a:pt x="0" y="526"/>
                  </a:cubicBezTo>
                  <a:cubicBezTo>
                    <a:pt x="78" y="487"/>
                    <a:pt x="165" y="487"/>
                    <a:pt x="243" y="448"/>
                  </a:cubicBezTo>
                  <a:cubicBezTo>
                    <a:pt x="895" y="283"/>
                    <a:pt x="1536" y="166"/>
                    <a:pt x="2188" y="39"/>
                  </a:cubicBezTo>
                  <a:lnTo>
                    <a:pt x="2188" y="39"/>
                  </a:lnTo>
                  <a:cubicBezTo>
                    <a:pt x="2266" y="39"/>
                    <a:pt x="2353" y="39"/>
                    <a:pt x="2431" y="1"/>
                  </a:cubicBezTo>
                  <a:close/>
                </a:path>
              </a:pathLst>
            </a:custGeom>
            <a:solidFill>
              <a:srgbClr val="231A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72"/>
            <p:cNvSpPr/>
            <p:nvPr/>
          </p:nvSpPr>
          <p:spPr>
            <a:xfrm>
              <a:off x="4402659" y="2368106"/>
              <a:ext cx="66999" cy="36661"/>
            </a:xfrm>
            <a:custGeom>
              <a:avLst/>
              <a:gdLst/>
              <a:ahLst/>
              <a:cxnLst/>
              <a:rect l="l" t="t" r="r" b="b"/>
              <a:pathLst>
                <a:path w="1780" h="974" extrusionOk="0">
                  <a:moveTo>
                    <a:pt x="0" y="1"/>
                  </a:moveTo>
                  <a:lnTo>
                    <a:pt x="0" y="1"/>
                  </a:lnTo>
                  <a:cubicBezTo>
                    <a:pt x="12" y="9"/>
                    <a:pt x="24" y="16"/>
                    <a:pt x="37" y="24"/>
                  </a:cubicBezTo>
                  <a:lnTo>
                    <a:pt x="37" y="24"/>
                  </a:lnTo>
                  <a:cubicBezTo>
                    <a:pt x="28" y="1"/>
                    <a:pt x="0" y="1"/>
                    <a:pt x="0" y="1"/>
                  </a:cubicBezTo>
                  <a:close/>
                  <a:moveTo>
                    <a:pt x="37" y="24"/>
                  </a:moveTo>
                  <a:cubicBezTo>
                    <a:pt x="38" y="28"/>
                    <a:pt x="39" y="34"/>
                    <a:pt x="39" y="40"/>
                  </a:cubicBezTo>
                  <a:lnTo>
                    <a:pt x="61" y="40"/>
                  </a:lnTo>
                  <a:cubicBezTo>
                    <a:pt x="53" y="35"/>
                    <a:pt x="45" y="29"/>
                    <a:pt x="37" y="24"/>
                  </a:cubicBezTo>
                  <a:close/>
                  <a:moveTo>
                    <a:pt x="61" y="40"/>
                  </a:moveTo>
                  <a:lnTo>
                    <a:pt x="61" y="40"/>
                  </a:lnTo>
                  <a:cubicBezTo>
                    <a:pt x="220" y="141"/>
                    <a:pt x="383" y="242"/>
                    <a:pt x="548" y="341"/>
                  </a:cubicBezTo>
                  <a:lnTo>
                    <a:pt x="548" y="341"/>
                  </a:lnTo>
                  <a:cubicBezTo>
                    <a:pt x="405" y="251"/>
                    <a:pt x="266" y="160"/>
                    <a:pt x="127" y="79"/>
                  </a:cubicBezTo>
                  <a:lnTo>
                    <a:pt x="78" y="40"/>
                  </a:lnTo>
                  <a:close/>
                  <a:moveTo>
                    <a:pt x="548" y="341"/>
                  </a:moveTo>
                  <a:cubicBezTo>
                    <a:pt x="683" y="425"/>
                    <a:pt x="822" y="509"/>
                    <a:pt x="969" y="583"/>
                  </a:cubicBezTo>
                  <a:lnTo>
                    <a:pt x="969" y="583"/>
                  </a:lnTo>
                  <a:cubicBezTo>
                    <a:pt x="827" y="505"/>
                    <a:pt x="687" y="424"/>
                    <a:pt x="548" y="341"/>
                  </a:cubicBezTo>
                  <a:close/>
                  <a:moveTo>
                    <a:pt x="969" y="583"/>
                  </a:moveTo>
                  <a:lnTo>
                    <a:pt x="969" y="583"/>
                  </a:lnTo>
                  <a:cubicBezTo>
                    <a:pt x="996" y="598"/>
                    <a:pt x="1023" y="612"/>
                    <a:pt x="1050" y="627"/>
                  </a:cubicBezTo>
                  <a:lnTo>
                    <a:pt x="1050" y="627"/>
                  </a:lnTo>
                  <a:lnTo>
                    <a:pt x="1050" y="604"/>
                  </a:lnTo>
                  <a:lnTo>
                    <a:pt x="1012" y="604"/>
                  </a:lnTo>
                  <a:cubicBezTo>
                    <a:pt x="997" y="597"/>
                    <a:pt x="983" y="590"/>
                    <a:pt x="969" y="583"/>
                  </a:cubicBezTo>
                  <a:close/>
                  <a:moveTo>
                    <a:pt x="1050" y="627"/>
                  </a:moveTo>
                  <a:lnTo>
                    <a:pt x="1050" y="643"/>
                  </a:lnTo>
                  <a:lnTo>
                    <a:pt x="1080" y="643"/>
                  </a:lnTo>
                  <a:cubicBezTo>
                    <a:pt x="1070" y="638"/>
                    <a:pt x="1060" y="632"/>
                    <a:pt x="1050" y="627"/>
                  </a:cubicBezTo>
                  <a:close/>
                  <a:moveTo>
                    <a:pt x="1080" y="643"/>
                  </a:moveTo>
                  <a:cubicBezTo>
                    <a:pt x="1098" y="652"/>
                    <a:pt x="1116" y="662"/>
                    <a:pt x="1135" y="672"/>
                  </a:cubicBezTo>
                  <a:lnTo>
                    <a:pt x="1135" y="672"/>
                  </a:lnTo>
                  <a:cubicBezTo>
                    <a:pt x="1131" y="658"/>
                    <a:pt x="1121" y="643"/>
                    <a:pt x="1099" y="643"/>
                  </a:cubicBezTo>
                  <a:close/>
                  <a:moveTo>
                    <a:pt x="1135" y="672"/>
                  </a:moveTo>
                  <a:cubicBezTo>
                    <a:pt x="1138" y="682"/>
                    <a:pt x="1138" y="691"/>
                    <a:pt x="1138" y="691"/>
                  </a:cubicBezTo>
                  <a:lnTo>
                    <a:pt x="1172" y="691"/>
                  </a:lnTo>
                  <a:cubicBezTo>
                    <a:pt x="1160" y="685"/>
                    <a:pt x="1147" y="678"/>
                    <a:pt x="1135" y="672"/>
                  </a:cubicBezTo>
                  <a:close/>
                  <a:moveTo>
                    <a:pt x="1172" y="691"/>
                  </a:moveTo>
                  <a:lnTo>
                    <a:pt x="1172" y="691"/>
                  </a:lnTo>
                  <a:cubicBezTo>
                    <a:pt x="1187" y="699"/>
                    <a:pt x="1201" y="706"/>
                    <a:pt x="1216" y="714"/>
                  </a:cubicBezTo>
                  <a:lnTo>
                    <a:pt x="1216" y="714"/>
                  </a:lnTo>
                  <a:lnTo>
                    <a:pt x="1216" y="691"/>
                  </a:lnTo>
                  <a:close/>
                  <a:moveTo>
                    <a:pt x="1216" y="714"/>
                  </a:moveTo>
                  <a:lnTo>
                    <a:pt x="1216" y="730"/>
                  </a:lnTo>
                  <a:lnTo>
                    <a:pt x="1248" y="730"/>
                  </a:lnTo>
                  <a:cubicBezTo>
                    <a:pt x="1237" y="725"/>
                    <a:pt x="1227" y="719"/>
                    <a:pt x="1216" y="714"/>
                  </a:cubicBezTo>
                  <a:close/>
                  <a:moveTo>
                    <a:pt x="1248" y="730"/>
                  </a:moveTo>
                  <a:cubicBezTo>
                    <a:pt x="1342" y="778"/>
                    <a:pt x="1436" y="823"/>
                    <a:pt x="1530" y="866"/>
                  </a:cubicBezTo>
                  <a:lnTo>
                    <a:pt x="1530" y="866"/>
                  </a:lnTo>
                  <a:cubicBezTo>
                    <a:pt x="1444" y="819"/>
                    <a:pt x="1349" y="775"/>
                    <a:pt x="1255" y="730"/>
                  </a:cubicBezTo>
                  <a:close/>
                  <a:moveTo>
                    <a:pt x="1530" y="866"/>
                  </a:moveTo>
                  <a:lnTo>
                    <a:pt x="1530" y="866"/>
                  </a:lnTo>
                  <a:cubicBezTo>
                    <a:pt x="1593" y="900"/>
                    <a:pt x="1652" y="936"/>
                    <a:pt x="1702" y="973"/>
                  </a:cubicBezTo>
                  <a:lnTo>
                    <a:pt x="1780" y="973"/>
                  </a:lnTo>
                  <a:cubicBezTo>
                    <a:pt x="1697" y="940"/>
                    <a:pt x="1613" y="904"/>
                    <a:pt x="1530" y="866"/>
                  </a:cubicBezTo>
                  <a:close/>
                </a:path>
              </a:pathLst>
            </a:custGeom>
            <a:solidFill>
              <a:srgbClr val="DA77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72"/>
            <p:cNvSpPr/>
            <p:nvPr/>
          </p:nvSpPr>
          <p:spPr>
            <a:xfrm>
              <a:off x="4402659" y="2368106"/>
              <a:ext cx="66999" cy="36661"/>
            </a:xfrm>
            <a:custGeom>
              <a:avLst/>
              <a:gdLst/>
              <a:ahLst/>
              <a:cxnLst/>
              <a:rect l="l" t="t" r="r" b="b"/>
              <a:pathLst>
                <a:path w="1780" h="974" extrusionOk="0">
                  <a:moveTo>
                    <a:pt x="1780" y="973"/>
                  </a:moveTo>
                  <a:lnTo>
                    <a:pt x="1780" y="973"/>
                  </a:lnTo>
                  <a:lnTo>
                    <a:pt x="1780" y="973"/>
                  </a:lnTo>
                  <a:close/>
                  <a:moveTo>
                    <a:pt x="1741" y="973"/>
                  </a:moveTo>
                  <a:lnTo>
                    <a:pt x="1780" y="973"/>
                  </a:lnTo>
                  <a:lnTo>
                    <a:pt x="1741" y="973"/>
                  </a:lnTo>
                  <a:close/>
                  <a:moveTo>
                    <a:pt x="1741" y="973"/>
                  </a:moveTo>
                  <a:lnTo>
                    <a:pt x="1741" y="973"/>
                  </a:lnTo>
                  <a:lnTo>
                    <a:pt x="1741" y="973"/>
                  </a:lnTo>
                  <a:close/>
                  <a:moveTo>
                    <a:pt x="1702" y="973"/>
                  </a:moveTo>
                  <a:lnTo>
                    <a:pt x="1741" y="973"/>
                  </a:lnTo>
                  <a:lnTo>
                    <a:pt x="1702" y="973"/>
                  </a:lnTo>
                  <a:close/>
                  <a:moveTo>
                    <a:pt x="1255" y="730"/>
                  </a:moveTo>
                  <a:cubicBezTo>
                    <a:pt x="1420" y="808"/>
                    <a:pt x="1585" y="886"/>
                    <a:pt x="1702" y="973"/>
                  </a:cubicBezTo>
                  <a:cubicBezTo>
                    <a:pt x="1585" y="886"/>
                    <a:pt x="1420" y="808"/>
                    <a:pt x="1255" y="730"/>
                  </a:cubicBezTo>
                  <a:close/>
                  <a:moveTo>
                    <a:pt x="1255" y="730"/>
                  </a:moveTo>
                  <a:lnTo>
                    <a:pt x="1255" y="730"/>
                  </a:lnTo>
                  <a:lnTo>
                    <a:pt x="1255" y="730"/>
                  </a:lnTo>
                  <a:close/>
                  <a:moveTo>
                    <a:pt x="1255" y="730"/>
                  </a:moveTo>
                  <a:lnTo>
                    <a:pt x="1255" y="730"/>
                  </a:lnTo>
                  <a:lnTo>
                    <a:pt x="1255" y="730"/>
                  </a:lnTo>
                  <a:close/>
                  <a:moveTo>
                    <a:pt x="1216" y="730"/>
                  </a:moveTo>
                  <a:lnTo>
                    <a:pt x="1255" y="730"/>
                  </a:lnTo>
                  <a:lnTo>
                    <a:pt x="1216" y="730"/>
                  </a:lnTo>
                  <a:close/>
                  <a:moveTo>
                    <a:pt x="1216" y="730"/>
                  </a:moveTo>
                  <a:lnTo>
                    <a:pt x="1216" y="730"/>
                  </a:lnTo>
                  <a:lnTo>
                    <a:pt x="1216" y="730"/>
                  </a:lnTo>
                  <a:close/>
                  <a:moveTo>
                    <a:pt x="1216" y="691"/>
                  </a:moveTo>
                  <a:lnTo>
                    <a:pt x="1216" y="730"/>
                  </a:lnTo>
                  <a:lnTo>
                    <a:pt x="1216" y="691"/>
                  </a:lnTo>
                  <a:close/>
                  <a:moveTo>
                    <a:pt x="1177" y="691"/>
                  </a:moveTo>
                  <a:lnTo>
                    <a:pt x="1216" y="691"/>
                  </a:lnTo>
                  <a:lnTo>
                    <a:pt x="1177" y="691"/>
                  </a:lnTo>
                  <a:close/>
                  <a:moveTo>
                    <a:pt x="1177" y="691"/>
                  </a:moveTo>
                  <a:lnTo>
                    <a:pt x="1177" y="691"/>
                  </a:lnTo>
                  <a:lnTo>
                    <a:pt x="1177" y="691"/>
                  </a:lnTo>
                  <a:close/>
                  <a:moveTo>
                    <a:pt x="1138" y="691"/>
                  </a:moveTo>
                  <a:lnTo>
                    <a:pt x="1177" y="691"/>
                  </a:lnTo>
                  <a:lnTo>
                    <a:pt x="1138" y="691"/>
                  </a:lnTo>
                  <a:close/>
                  <a:moveTo>
                    <a:pt x="1138" y="691"/>
                  </a:moveTo>
                  <a:lnTo>
                    <a:pt x="1138" y="691"/>
                  </a:lnTo>
                  <a:lnTo>
                    <a:pt x="1138" y="691"/>
                  </a:lnTo>
                  <a:close/>
                  <a:moveTo>
                    <a:pt x="1099" y="643"/>
                  </a:moveTo>
                  <a:lnTo>
                    <a:pt x="1099" y="643"/>
                  </a:lnTo>
                  <a:lnTo>
                    <a:pt x="1099" y="643"/>
                  </a:lnTo>
                  <a:close/>
                  <a:moveTo>
                    <a:pt x="1099" y="643"/>
                  </a:moveTo>
                  <a:lnTo>
                    <a:pt x="1099" y="643"/>
                  </a:lnTo>
                  <a:lnTo>
                    <a:pt x="1099" y="643"/>
                  </a:lnTo>
                  <a:close/>
                  <a:moveTo>
                    <a:pt x="1050" y="643"/>
                  </a:moveTo>
                  <a:lnTo>
                    <a:pt x="1099" y="643"/>
                  </a:lnTo>
                  <a:lnTo>
                    <a:pt x="1050" y="643"/>
                  </a:lnTo>
                  <a:close/>
                  <a:moveTo>
                    <a:pt x="1050" y="643"/>
                  </a:moveTo>
                  <a:lnTo>
                    <a:pt x="1050" y="643"/>
                  </a:lnTo>
                  <a:lnTo>
                    <a:pt x="1050" y="643"/>
                  </a:lnTo>
                  <a:close/>
                  <a:moveTo>
                    <a:pt x="1050" y="604"/>
                  </a:moveTo>
                  <a:lnTo>
                    <a:pt x="1050" y="604"/>
                  </a:lnTo>
                  <a:lnTo>
                    <a:pt x="1050" y="604"/>
                  </a:lnTo>
                  <a:close/>
                  <a:moveTo>
                    <a:pt x="1012" y="604"/>
                  </a:moveTo>
                  <a:lnTo>
                    <a:pt x="1012" y="604"/>
                  </a:lnTo>
                  <a:lnTo>
                    <a:pt x="1012" y="604"/>
                  </a:lnTo>
                  <a:close/>
                  <a:moveTo>
                    <a:pt x="1012" y="604"/>
                  </a:moveTo>
                  <a:lnTo>
                    <a:pt x="1012" y="604"/>
                  </a:lnTo>
                  <a:lnTo>
                    <a:pt x="1012" y="604"/>
                  </a:lnTo>
                  <a:close/>
                  <a:moveTo>
                    <a:pt x="127" y="79"/>
                  </a:moveTo>
                  <a:lnTo>
                    <a:pt x="127" y="79"/>
                  </a:lnTo>
                  <a:lnTo>
                    <a:pt x="127" y="79"/>
                  </a:lnTo>
                  <a:close/>
                  <a:moveTo>
                    <a:pt x="78" y="40"/>
                  </a:moveTo>
                  <a:lnTo>
                    <a:pt x="78" y="40"/>
                  </a:lnTo>
                  <a:lnTo>
                    <a:pt x="78" y="40"/>
                  </a:lnTo>
                  <a:close/>
                  <a:moveTo>
                    <a:pt x="78" y="40"/>
                  </a:moveTo>
                  <a:lnTo>
                    <a:pt x="78" y="40"/>
                  </a:lnTo>
                  <a:lnTo>
                    <a:pt x="78" y="40"/>
                  </a:lnTo>
                  <a:close/>
                  <a:moveTo>
                    <a:pt x="39" y="40"/>
                  </a:moveTo>
                  <a:lnTo>
                    <a:pt x="78" y="40"/>
                  </a:lnTo>
                  <a:lnTo>
                    <a:pt x="39" y="40"/>
                  </a:lnTo>
                  <a:close/>
                  <a:moveTo>
                    <a:pt x="39" y="40"/>
                  </a:moveTo>
                  <a:lnTo>
                    <a:pt x="39" y="40"/>
                  </a:lnTo>
                  <a:lnTo>
                    <a:pt x="39" y="40"/>
                  </a:lnTo>
                  <a:close/>
                  <a:moveTo>
                    <a:pt x="0" y="1"/>
                  </a:moveTo>
                  <a:cubicBezTo>
                    <a:pt x="0" y="1"/>
                    <a:pt x="39" y="1"/>
                    <a:pt x="39" y="40"/>
                  </a:cubicBezTo>
                  <a:cubicBezTo>
                    <a:pt x="39" y="1"/>
                    <a:pt x="0" y="1"/>
                    <a:pt x="0" y="1"/>
                  </a:cubicBezTo>
                  <a:close/>
                </a:path>
              </a:pathLst>
            </a:custGeom>
            <a:solidFill>
              <a:srgbClr val="DA77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72"/>
            <p:cNvSpPr/>
            <p:nvPr/>
          </p:nvSpPr>
          <p:spPr>
            <a:xfrm>
              <a:off x="4469617" y="2404727"/>
              <a:ext cx="38" cy="38"/>
            </a:xfrm>
            <a:custGeom>
              <a:avLst/>
              <a:gdLst/>
              <a:ahLst/>
              <a:cxnLst/>
              <a:rect l="l" t="t" r="r" b="b"/>
              <a:pathLst>
                <a:path w="1" h="1" extrusionOk="0">
                  <a:moveTo>
                    <a:pt x="1" y="0"/>
                  </a:moveTo>
                  <a:lnTo>
                    <a:pt x="1" y="0"/>
                  </a:lnTo>
                  <a:lnTo>
                    <a:pt x="1" y="0"/>
                  </a:lnTo>
                  <a:close/>
                </a:path>
              </a:pathLst>
            </a:custGeom>
            <a:solidFill>
              <a:srgbClr val="DA77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72"/>
            <p:cNvSpPr/>
            <p:nvPr/>
          </p:nvSpPr>
          <p:spPr>
            <a:xfrm>
              <a:off x="4469617" y="2404727"/>
              <a:ext cx="1882" cy="1506"/>
            </a:xfrm>
            <a:custGeom>
              <a:avLst/>
              <a:gdLst/>
              <a:ahLst/>
              <a:cxnLst/>
              <a:rect l="l" t="t" r="r" b="b"/>
              <a:pathLst>
                <a:path w="50" h="40" extrusionOk="0">
                  <a:moveTo>
                    <a:pt x="49" y="39"/>
                  </a:moveTo>
                  <a:lnTo>
                    <a:pt x="49" y="39"/>
                  </a:lnTo>
                  <a:lnTo>
                    <a:pt x="49" y="39"/>
                  </a:lnTo>
                  <a:close/>
                  <a:moveTo>
                    <a:pt x="1" y="0"/>
                  </a:moveTo>
                  <a:lnTo>
                    <a:pt x="1" y="0"/>
                  </a:lnTo>
                  <a:lnTo>
                    <a:pt x="1" y="0"/>
                  </a:lnTo>
                  <a:close/>
                </a:path>
              </a:pathLst>
            </a:custGeom>
            <a:solidFill>
              <a:srgbClr val="DA77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72"/>
            <p:cNvSpPr/>
            <p:nvPr/>
          </p:nvSpPr>
          <p:spPr>
            <a:xfrm>
              <a:off x="4381431" y="2040658"/>
              <a:ext cx="321747" cy="60713"/>
            </a:xfrm>
            <a:custGeom>
              <a:avLst/>
              <a:gdLst/>
              <a:ahLst/>
              <a:cxnLst/>
              <a:rect l="l" t="t" r="r" b="b"/>
              <a:pathLst>
                <a:path w="8548" h="1613" extrusionOk="0">
                  <a:moveTo>
                    <a:pt x="4256" y="0"/>
                  </a:moveTo>
                  <a:cubicBezTo>
                    <a:pt x="4038" y="0"/>
                    <a:pt x="3827" y="51"/>
                    <a:pt x="3647" y="154"/>
                  </a:cubicBezTo>
                  <a:lnTo>
                    <a:pt x="3404" y="270"/>
                  </a:lnTo>
                  <a:cubicBezTo>
                    <a:pt x="3073" y="397"/>
                    <a:pt x="2752" y="474"/>
                    <a:pt x="2392" y="474"/>
                  </a:cubicBezTo>
                  <a:lnTo>
                    <a:pt x="564" y="474"/>
                  </a:lnTo>
                  <a:cubicBezTo>
                    <a:pt x="243" y="474"/>
                    <a:pt x="0" y="718"/>
                    <a:pt x="0" y="1038"/>
                  </a:cubicBezTo>
                  <a:cubicBezTo>
                    <a:pt x="0" y="1204"/>
                    <a:pt x="39" y="1320"/>
                    <a:pt x="156" y="1447"/>
                  </a:cubicBezTo>
                  <a:cubicBezTo>
                    <a:pt x="243" y="1525"/>
                    <a:pt x="399" y="1612"/>
                    <a:pt x="564" y="1612"/>
                  </a:cubicBezTo>
                  <a:lnTo>
                    <a:pt x="2344" y="1612"/>
                  </a:lnTo>
                  <a:cubicBezTo>
                    <a:pt x="2713" y="1612"/>
                    <a:pt x="3073" y="1525"/>
                    <a:pt x="3404" y="1369"/>
                  </a:cubicBezTo>
                  <a:lnTo>
                    <a:pt x="3559" y="1282"/>
                  </a:lnTo>
                  <a:cubicBezTo>
                    <a:pt x="3783" y="1160"/>
                    <a:pt x="4016" y="1099"/>
                    <a:pt x="4250" y="1099"/>
                  </a:cubicBezTo>
                  <a:cubicBezTo>
                    <a:pt x="4483" y="1099"/>
                    <a:pt x="4716" y="1160"/>
                    <a:pt x="4940" y="1282"/>
                  </a:cubicBezTo>
                  <a:lnTo>
                    <a:pt x="5105" y="1369"/>
                  </a:lnTo>
                  <a:cubicBezTo>
                    <a:pt x="5426" y="1525"/>
                    <a:pt x="5796" y="1612"/>
                    <a:pt x="6156" y="1612"/>
                  </a:cubicBezTo>
                  <a:lnTo>
                    <a:pt x="7984" y="1612"/>
                  </a:lnTo>
                  <a:cubicBezTo>
                    <a:pt x="8266" y="1612"/>
                    <a:pt x="8548" y="1369"/>
                    <a:pt x="8548" y="1038"/>
                  </a:cubicBezTo>
                  <a:cubicBezTo>
                    <a:pt x="8548" y="883"/>
                    <a:pt x="8470" y="756"/>
                    <a:pt x="8382" y="640"/>
                  </a:cubicBezTo>
                  <a:cubicBezTo>
                    <a:pt x="8266" y="552"/>
                    <a:pt x="8139" y="474"/>
                    <a:pt x="7984" y="474"/>
                  </a:cubicBezTo>
                  <a:lnTo>
                    <a:pt x="6117" y="474"/>
                  </a:lnTo>
                  <a:cubicBezTo>
                    <a:pt x="5796" y="474"/>
                    <a:pt x="5426" y="397"/>
                    <a:pt x="5144" y="270"/>
                  </a:cubicBezTo>
                  <a:lnTo>
                    <a:pt x="4901" y="154"/>
                  </a:lnTo>
                  <a:cubicBezTo>
                    <a:pt x="4697" y="51"/>
                    <a:pt x="4473" y="0"/>
                    <a:pt x="4256" y="0"/>
                  </a:cubicBezTo>
                  <a:close/>
                </a:path>
              </a:pathLst>
            </a:custGeom>
            <a:solidFill>
              <a:srgbClr val="0B5C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72"/>
            <p:cNvSpPr/>
            <p:nvPr/>
          </p:nvSpPr>
          <p:spPr>
            <a:xfrm>
              <a:off x="4381431" y="2083000"/>
              <a:ext cx="321747" cy="31881"/>
            </a:xfrm>
            <a:custGeom>
              <a:avLst/>
              <a:gdLst/>
              <a:ahLst/>
              <a:cxnLst/>
              <a:rect l="l" t="t" r="r" b="b"/>
              <a:pathLst>
                <a:path w="8548" h="847" extrusionOk="0">
                  <a:moveTo>
                    <a:pt x="4250" y="1"/>
                  </a:moveTo>
                  <a:cubicBezTo>
                    <a:pt x="4007" y="1"/>
                    <a:pt x="3802" y="40"/>
                    <a:pt x="3559" y="157"/>
                  </a:cubicBezTo>
                  <a:lnTo>
                    <a:pt x="3404" y="244"/>
                  </a:lnTo>
                  <a:cubicBezTo>
                    <a:pt x="3073" y="400"/>
                    <a:pt x="2713" y="487"/>
                    <a:pt x="2344" y="487"/>
                  </a:cubicBezTo>
                  <a:lnTo>
                    <a:pt x="564" y="487"/>
                  </a:lnTo>
                  <a:cubicBezTo>
                    <a:pt x="399" y="487"/>
                    <a:pt x="243" y="400"/>
                    <a:pt x="156" y="322"/>
                  </a:cubicBezTo>
                  <a:cubicBezTo>
                    <a:pt x="78" y="244"/>
                    <a:pt x="39" y="195"/>
                    <a:pt x="0" y="79"/>
                  </a:cubicBezTo>
                  <a:lnTo>
                    <a:pt x="0" y="283"/>
                  </a:lnTo>
                  <a:cubicBezTo>
                    <a:pt x="0" y="400"/>
                    <a:pt x="39" y="565"/>
                    <a:pt x="156" y="682"/>
                  </a:cubicBezTo>
                  <a:cubicBezTo>
                    <a:pt x="243" y="769"/>
                    <a:pt x="399" y="847"/>
                    <a:pt x="564" y="847"/>
                  </a:cubicBezTo>
                  <a:lnTo>
                    <a:pt x="2344" y="847"/>
                  </a:lnTo>
                  <a:cubicBezTo>
                    <a:pt x="2713" y="847"/>
                    <a:pt x="3073" y="730"/>
                    <a:pt x="3404" y="565"/>
                  </a:cubicBezTo>
                  <a:lnTo>
                    <a:pt x="3559" y="487"/>
                  </a:lnTo>
                  <a:cubicBezTo>
                    <a:pt x="3802" y="361"/>
                    <a:pt x="4007" y="322"/>
                    <a:pt x="4250" y="322"/>
                  </a:cubicBezTo>
                  <a:cubicBezTo>
                    <a:pt x="4493" y="322"/>
                    <a:pt x="4736" y="361"/>
                    <a:pt x="4940" y="487"/>
                  </a:cubicBezTo>
                  <a:lnTo>
                    <a:pt x="5105" y="565"/>
                  </a:lnTo>
                  <a:cubicBezTo>
                    <a:pt x="5426" y="730"/>
                    <a:pt x="5796" y="847"/>
                    <a:pt x="6156" y="847"/>
                  </a:cubicBezTo>
                  <a:lnTo>
                    <a:pt x="7984" y="847"/>
                  </a:lnTo>
                  <a:cubicBezTo>
                    <a:pt x="8266" y="847"/>
                    <a:pt x="8548" y="565"/>
                    <a:pt x="8548" y="283"/>
                  </a:cubicBezTo>
                  <a:cubicBezTo>
                    <a:pt x="8548" y="195"/>
                    <a:pt x="8509" y="157"/>
                    <a:pt x="8509" y="79"/>
                  </a:cubicBezTo>
                  <a:cubicBezTo>
                    <a:pt x="8421" y="322"/>
                    <a:pt x="8227" y="487"/>
                    <a:pt x="7984" y="487"/>
                  </a:cubicBezTo>
                  <a:lnTo>
                    <a:pt x="6156" y="487"/>
                  </a:lnTo>
                  <a:cubicBezTo>
                    <a:pt x="5796" y="487"/>
                    <a:pt x="5426" y="400"/>
                    <a:pt x="5105" y="244"/>
                  </a:cubicBezTo>
                  <a:lnTo>
                    <a:pt x="4940" y="157"/>
                  </a:lnTo>
                  <a:cubicBezTo>
                    <a:pt x="4736" y="40"/>
                    <a:pt x="4493" y="1"/>
                    <a:pt x="4250" y="1"/>
                  </a:cubicBezTo>
                  <a:close/>
                </a:path>
              </a:pathLst>
            </a:custGeom>
            <a:solidFill>
              <a:srgbClr val="000000">
                <a:alpha val="16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72"/>
            <p:cNvSpPr/>
            <p:nvPr/>
          </p:nvSpPr>
          <p:spPr>
            <a:xfrm>
              <a:off x="4703122" y="2079726"/>
              <a:ext cx="38" cy="38"/>
            </a:xfrm>
            <a:custGeom>
              <a:avLst/>
              <a:gdLst/>
              <a:ahLst/>
              <a:cxnLst/>
              <a:rect l="l" t="t" r="r" b="b"/>
              <a:pathLst>
                <a:path w="1" h="1" extrusionOk="0">
                  <a:moveTo>
                    <a:pt x="1" y="0"/>
                  </a:moveTo>
                  <a:lnTo>
                    <a:pt x="1" y="0"/>
                  </a:lnTo>
                  <a:lnTo>
                    <a:pt x="1" y="0"/>
                  </a:lnTo>
                  <a:close/>
                </a:path>
              </a:pathLst>
            </a:custGeom>
            <a:solidFill>
              <a:srgbClr val="9071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72"/>
            <p:cNvSpPr/>
            <p:nvPr/>
          </p:nvSpPr>
          <p:spPr>
            <a:xfrm>
              <a:off x="4381431" y="2062902"/>
              <a:ext cx="321747" cy="38468"/>
            </a:xfrm>
            <a:custGeom>
              <a:avLst/>
              <a:gdLst/>
              <a:ahLst/>
              <a:cxnLst/>
              <a:rect l="l" t="t" r="r" b="b"/>
              <a:pathLst>
                <a:path w="8548" h="1022" extrusionOk="0">
                  <a:moveTo>
                    <a:pt x="4133" y="0"/>
                  </a:moveTo>
                  <a:cubicBezTo>
                    <a:pt x="3890" y="0"/>
                    <a:pt x="3647" y="49"/>
                    <a:pt x="3443" y="165"/>
                  </a:cubicBezTo>
                  <a:lnTo>
                    <a:pt x="3277" y="243"/>
                  </a:lnTo>
                  <a:cubicBezTo>
                    <a:pt x="2956" y="409"/>
                    <a:pt x="2587" y="535"/>
                    <a:pt x="2227" y="535"/>
                  </a:cubicBezTo>
                  <a:lnTo>
                    <a:pt x="399" y="535"/>
                  </a:lnTo>
                  <a:cubicBezTo>
                    <a:pt x="243" y="535"/>
                    <a:pt x="117" y="447"/>
                    <a:pt x="0" y="370"/>
                  </a:cubicBezTo>
                  <a:lnTo>
                    <a:pt x="0" y="447"/>
                  </a:lnTo>
                  <a:lnTo>
                    <a:pt x="0" y="613"/>
                  </a:lnTo>
                  <a:cubicBezTo>
                    <a:pt x="39" y="691"/>
                    <a:pt x="78" y="778"/>
                    <a:pt x="156" y="856"/>
                  </a:cubicBezTo>
                  <a:cubicBezTo>
                    <a:pt x="243" y="934"/>
                    <a:pt x="399" y="1021"/>
                    <a:pt x="564" y="1021"/>
                  </a:cubicBezTo>
                  <a:lnTo>
                    <a:pt x="2344" y="1021"/>
                  </a:lnTo>
                  <a:cubicBezTo>
                    <a:pt x="2713" y="1021"/>
                    <a:pt x="3073" y="934"/>
                    <a:pt x="3404" y="778"/>
                  </a:cubicBezTo>
                  <a:lnTo>
                    <a:pt x="3559" y="691"/>
                  </a:lnTo>
                  <a:cubicBezTo>
                    <a:pt x="3802" y="574"/>
                    <a:pt x="4007" y="535"/>
                    <a:pt x="4250" y="535"/>
                  </a:cubicBezTo>
                  <a:cubicBezTo>
                    <a:pt x="4493" y="535"/>
                    <a:pt x="4736" y="574"/>
                    <a:pt x="4940" y="691"/>
                  </a:cubicBezTo>
                  <a:lnTo>
                    <a:pt x="5105" y="778"/>
                  </a:lnTo>
                  <a:cubicBezTo>
                    <a:pt x="5426" y="934"/>
                    <a:pt x="5796" y="1021"/>
                    <a:pt x="6156" y="1021"/>
                  </a:cubicBezTo>
                  <a:lnTo>
                    <a:pt x="7984" y="1021"/>
                  </a:lnTo>
                  <a:cubicBezTo>
                    <a:pt x="8227" y="1021"/>
                    <a:pt x="8421" y="856"/>
                    <a:pt x="8509" y="613"/>
                  </a:cubicBezTo>
                  <a:cubicBezTo>
                    <a:pt x="8509" y="574"/>
                    <a:pt x="8548" y="535"/>
                    <a:pt x="8548" y="447"/>
                  </a:cubicBezTo>
                  <a:cubicBezTo>
                    <a:pt x="8548" y="292"/>
                    <a:pt x="8470" y="165"/>
                    <a:pt x="8382" y="88"/>
                  </a:cubicBezTo>
                  <a:cubicBezTo>
                    <a:pt x="8343" y="331"/>
                    <a:pt x="8100" y="535"/>
                    <a:pt x="7818" y="535"/>
                  </a:cubicBezTo>
                  <a:lnTo>
                    <a:pt x="6039" y="535"/>
                  </a:lnTo>
                  <a:cubicBezTo>
                    <a:pt x="5669" y="535"/>
                    <a:pt x="5310" y="409"/>
                    <a:pt x="4979" y="243"/>
                  </a:cubicBezTo>
                  <a:lnTo>
                    <a:pt x="4775" y="165"/>
                  </a:lnTo>
                  <a:cubicBezTo>
                    <a:pt x="4580" y="49"/>
                    <a:pt x="4337" y="0"/>
                    <a:pt x="4133" y="0"/>
                  </a:cubicBezTo>
                  <a:close/>
                </a:path>
              </a:pathLst>
            </a:custGeom>
            <a:solidFill>
              <a:srgbClr val="000000">
                <a:alpha val="16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72"/>
            <p:cNvSpPr/>
            <p:nvPr/>
          </p:nvSpPr>
          <p:spPr>
            <a:xfrm>
              <a:off x="4381431" y="2085936"/>
              <a:ext cx="5872" cy="9184"/>
            </a:xfrm>
            <a:custGeom>
              <a:avLst/>
              <a:gdLst/>
              <a:ahLst/>
              <a:cxnLst/>
              <a:rect l="l" t="t" r="r" b="b"/>
              <a:pathLst>
                <a:path w="156" h="244" extrusionOk="0">
                  <a:moveTo>
                    <a:pt x="0" y="1"/>
                  </a:moveTo>
                  <a:cubicBezTo>
                    <a:pt x="39" y="117"/>
                    <a:pt x="78" y="166"/>
                    <a:pt x="156" y="244"/>
                  </a:cubicBezTo>
                  <a:cubicBezTo>
                    <a:pt x="78" y="166"/>
                    <a:pt x="39" y="79"/>
                    <a:pt x="0" y="1"/>
                  </a:cubicBezTo>
                  <a:close/>
                </a:path>
              </a:pathLst>
            </a:custGeom>
            <a:solidFill>
              <a:srgbClr val="1611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72"/>
            <p:cNvSpPr/>
            <p:nvPr/>
          </p:nvSpPr>
          <p:spPr>
            <a:xfrm>
              <a:off x="4789877" y="1649678"/>
              <a:ext cx="122292" cy="653016"/>
            </a:xfrm>
            <a:custGeom>
              <a:avLst/>
              <a:gdLst/>
              <a:ahLst/>
              <a:cxnLst/>
              <a:rect l="l" t="t" r="r" b="b"/>
              <a:pathLst>
                <a:path w="3249" h="17349" extrusionOk="0">
                  <a:moveTo>
                    <a:pt x="331" y="17261"/>
                  </a:moveTo>
                  <a:cubicBezTo>
                    <a:pt x="243" y="17300"/>
                    <a:pt x="127" y="17348"/>
                    <a:pt x="0" y="17348"/>
                  </a:cubicBezTo>
                  <a:cubicBezTo>
                    <a:pt x="127" y="17348"/>
                    <a:pt x="243" y="17300"/>
                    <a:pt x="331" y="17261"/>
                  </a:cubicBezTo>
                  <a:close/>
                  <a:moveTo>
                    <a:pt x="691" y="16775"/>
                  </a:moveTo>
                  <a:cubicBezTo>
                    <a:pt x="652" y="16862"/>
                    <a:pt x="613" y="16901"/>
                    <a:pt x="535" y="16979"/>
                  </a:cubicBezTo>
                  <a:cubicBezTo>
                    <a:pt x="613" y="16901"/>
                    <a:pt x="652" y="16862"/>
                    <a:pt x="691" y="16775"/>
                  </a:cubicBezTo>
                  <a:close/>
                  <a:moveTo>
                    <a:pt x="2033" y="1"/>
                  </a:moveTo>
                  <a:cubicBezTo>
                    <a:pt x="2071" y="88"/>
                    <a:pt x="2149" y="166"/>
                    <a:pt x="2188" y="244"/>
                  </a:cubicBezTo>
                  <a:cubicBezTo>
                    <a:pt x="2801" y="1498"/>
                    <a:pt x="3209" y="2918"/>
                    <a:pt x="3209" y="4338"/>
                  </a:cubicBezTo>
                  <a:cubicBezTo>
                    <a:pt x="3209" y="4620"/>
                    <a:pt x="3248" y="4902"/>
                    <a:pt x="3248" y="5145"/>
                  </a:cubicBezTo>
                  <a:cubicBezTo>
                    <a:pt x="3248" y="4902"/>
                    <a:pt x="3209" y="4620"/>
                    <a:pt x="3209" y="4338"/>
                  </a:cubicBezTo>
                  <a:cubicBezTo>
                    <a:pt x="3209" y="2918"/>
                    <a:pt x="2801" y="1498"/>
                    <a:pt x="2188" y="244"/>
                  </a:cubicBezTo>
                  <a:cubicBezTo>
                    <a:pt x="2149" y="166"/>
                    <a:pt x="2071" y="88"/>
                    <a:pt x="2033" y="1"/>
                  </a:cubicBezTo>
                  <a:close/>
                </a:path>
              </a:pathLst>
            </a:custGeom>
            <a:solidFill>
              <a:srgbClr val="9390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72"/>
            <p:cNvSpPr/>
            <p:nvPr/>
          </p:nvSpPr>
          <p:spPr>
            <a:xfrm>
              <a:off x="4591865" y="1484975"/>
              <a:ext cx="320316" cy="817729"/>
            </a:xfrm>
            <a:custGeom>
              <a:avLst/>
              <a:gdLst/>
              <a:ahLst/>
              <a:cxnLst/>
              <a:rect l="l" t="t" r="r" b="b"/>
              <a:pathLst>
                <a:path w="8510" h="21725" extrusionOk="0">
                  <a:moveTo>
                    <a:pt x="1" y="1"/>
                  </a:moveTo>
                  <a:lnTo>
                    <a:pt x="1" y="1255"/>
                  </a:lnTo>
                  <a:cubicBezTo>
                    <a:pt x="2150" y="1985"/>
                    <a:pt x="3929" y="3161"/>
                    <a:pt x="4979" y="5232"/>
                  </a:cubicBezTo>
                  <a:cubicBezTo>
                    <a:pt x="5631" y="6487"/>
                    <a:pt x="5991" y="7945"/>
                    <a:pt x="6039" y="9365"/>
                  </a:cubicBezTo>
                  <a:cubicBezTo>
                    <a:pt x="6039" y="10172"/>
                    <a:pt x="6039" y="11028"/>
                    <a:pt x="5991" y="11835"/>
                  </a:cubicBezTo>
                  <a:cubicBezTo>
                    <a:pt x="6078" y="12039"/>
                    <a:pt x="6117" y="12195"/>
                    <a:pt x="6156" y="12399"/>
                  </a:cubicBezTo>
                  <a:lnTo>
                    <a:pt x="6156" y="12438"/>
                  </a:lnTo>
                  <a:lnTo>
                    <a:pt x="6156" y="12807"/>
                  </a:lnTo>
                  <a:cubicBezTo>
                    <a:pt x="6156" y="14062"/>
                    <a:pt x="5952" y="15355"/>
                    <a:pt x="5747" y="16571"/>
                  </a:cubicBezTo>
                  <a:lnTo>
                    <a:pt x="5747" y="16619"/>
                  </a:lnTo>
                  <a:cubicBezTo>
                    <a:pt x="5553" y="18078"/>
                    <a:pt x="5310" y="19614"/>
                    <a:pt x="4697" y="20946"/>
                  </a:cubicBezTo>
                  <a:lnTo>
                    <a:pt x="4697" y="21151"/>
                  </a:lnTo>
                  <a:lnTo>
                    <a:pt x="4697" y="21277"/>
                  </a:lnTo>
                  <a:cubicBezTo>
                    <a:pt x="4736" y="21481"/>
                    <a:pt x="4863" y="21598"/>
                    <a:pt x="5018" y="21676"/>
                  </a:cubicBezTo>
                  <a:cubicBezTo>
                    <a:pt x="5106" y="21724"/>
                    <a:pt x="5183" y="21724"/>
                    <a:pt x="5261" y="21724"/>
                  </a:cubicBezTo>
                  <a:cubicBezTo>
                    <a:pt x="5388" y="21724"/>
                    <a:pt x="5504" y="21676"/>
                    <a:pt x="5592" y="21637"/>
                  </a:cubicBezTo>
                  <a:lnTo>
                    <a:pt x="5592" y="21598"/>
                  </a:lnTo>
                  <a:lnTo>
                    <a:pt x="5631" y="21598"/>
                  </a:lnTo>
                  <a:cubicBezTo>
                    <a:pt x="5670" y="21559"/>
                    <a:pt x="5709" y="21520"/>
                    <a:pt x="5709" y="21481"/>
                  </a:cubicBezTo>
                  <a:cubicBezTo>
                    <a:pt x="5747" y="21433"/>
                    <a:pt x="5796" y="21394"/>
                    <a:pt x="5796" y="21355"/>
                  </a:cubicBezTo>
                  <a:cubicBezTo>
                    <a:pt x="5874" y="21277"/>
                    <a:pt x="5913" y="21238"/>
                    <a:pt x="5952" y="21151"/>
                  </a:cubicBezTo>
                  <a:cubicBezTo>
                    <a:pt x="6195" y="20626"/>
                    <a:pt x="6438" y="20062"/>
                    <a:pt x="6603" y="19653"/>
                  </a:cubicBezTo>
                  <a:cubicBezTo>
                    <a:pt x="7206" y="17990"/>
                    <a:pt x="7819" y="16328"/>
                    <a:pt x="8101" y="14587"/>
                  </a:cubicBezTo>
                  <a:cubicBezTo>
                    <a:pt x="8383" y="12924"/>
                    <a:pt x="8509" y="11222"/>
                    <a:pt x="8509" y="9521"/>
                  </a:cubicBezTo>
                  <a:cubicBezTo>
                    <a:pt x="8509" y="9278"/>
                    <a:pt x="8470" y="8996"/>
                    <a:pt x="8470" y="8714"/>
                  </a:cubicBezTo>
                  <a:cubicBezTo>
                    <a:pt x="8470" y="7294"/>
                    <a:pt x="8062" y="5874"/>
                    <a:pt x="7449" y="4620"/>
                  </a:cubicBezTo>
                  <a:cubicBezTo>
                    <a:pt x="7410" y="4542"/>
                    <a:pt x="7332" y="4464"/>
                    <a:pt x="7294" y="4377"/>
                  </a:cubicBezTo>
                  <a:cubicBezTo>
                    <a:pt x="6039" y="2033"/>
                    <a:pt x="3764" y="896"/>
                    <a:pt x="1129" y="205"/>
                  </a:cubicBezTo>
                  <a:cubicBezTo>
                    <a:pt x="769" y="127"/>
                    <a:pt x="399" y="40"/>
                    <a:pt x="1" y="1"/>
                  </a:cubicBezTo>
                  <a:close/>
                </a:path>
              </a:pathLst>
            </a:custGeom>
            <a:solidFill>
              <a:srgbClr val="000000">
                <a:alpha val="251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72"/>
            <p:cNvSpPr/>
            <p:nvPr/>
          </p:nvSpPr>
          <p:spPr>
            <a:xfrm>
              <a:off x="4808169" y="1953075"/>
              <a:ext cx="15395" cy="157448"/>
            </a:xfrm>
            <a:custGeom>
              <a:avLst/>
              <a:gdLst/>
              <a:ahLst/>
              <a:cxnLst/>
              <a:rect l="l" t="t" r="r" b="b"/>
              <a:pathLst>
                <a:path w="409" h="4183" extrusionOk="0">
                  <a:moveTo>
                    <a:pt x="0" y="4182"/>
                  </a:moveTo>
                  <a:lnTo>
                    <a:pt x="0" y="4182"/>
                  </a:lnTo>
                  <a:lnTo>
                    <a:pt x="0" y="4182"/>
                  </a:lnTo>
                  <a:lnTo>
                    <a:pt x="0" y="4182"/>
                  </a:lnTo>
                  <a:lnTo>
                    <a:pt x="0" y="4182"/>
                  </a:lnTo>
                  <a:close/>
                  <a:moveTo>
                    <a:pt x="409" y="370"/>
                  </a:moveTo>
                  <a:cubicBezTo>
                    <a:pt x="409" y="1625"/>
                    <a:pt x="205" y="2918"/>
                    <a:pt x="0" y="4134"/>
                  </a:cubicBezTo>
                  <a:lnTo>
                    <a:pt x="0" y="4134"/>
                  </a:lnTo>
                  <a:cubicBezTo>
                    <a:pt x="205" y="2918"/>
                    <a:pt x="409" y="1625"/>
                    <a:pt x="409" y="370"/>
                  </a:cubicBezTo>
                  <a:lnTo>
                    <a:pt x="409" y="370"/>
                  </a:lnTo>
                  <a:close/>
                  <a:moveTo>
                    <a:pt x="409" y="1"/>
                  </a:moveTo>
                  <a:lnTo>
                    <a:pt x="409" y="1"/>
                  </a:lnTo>
                  <a:lnTo>
                    <a:pt x="409" y="1"/>
                  </a:lnTo>
                  <a:close/>
                </a:path>
              </a:pathLst>
            </a:custGeom>
            <a:solidFill>
              <a:srgbClr val="9071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72"/>
            <p:cNvSpPr/>
            <p:nvPr/>
          </p:nvSpPr>
          <p:spPr>
            <a:xfrm>
              <a:off x="4789877" y="2297836"/>
              <a:ext cx="12459" cy="4818"/>
            </a:xfrm>
            <a:custGeom>
              <a:avLst/>
              <a:gdLst/>
              <a:ahLst/>
              <a:cxnLst/>
              <a:rect l="l" t="t" r="r" b="b"/>
              <a:pathLst>
                <a:path w="331" h="128" extrusionOk="0">
                  <a:moveTo>
                    <a:pt x="331" y="1"/>
                  </a:moveTo>
                  <a:cubicBezTo>
                    <a:pt x="243" y="79"/>
                    <a:pt x="127" y="127"/>
                    <a:pt x="0" y="127"/>
                  </a:cubicBezTo>
                  <a:cubicBezTo>
                    <a:pt x="127" y="127"/>
                    <a:pt x="243" y="79"/>
                    <a:pt x="331" y="40"/>
                  </a:cubicBezTo>
                  <a:lnTo>
                    <a:pt x="331" y="1"/>
                  </a:lnTo>
                  <a:close/>
                </a:path>
              </a:pathLst>
            </a:custGeom>
            <a:solidFill>
              <a:srgbClr val="9390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72"/>
            <p:cNvSpPr/>
            <p:nvPr/>
          </p:nvSpPr>
          <p:spPr>
            <a:xfrm>
              <a:off x="4817315" y="1930417"/>
              <a:ext cx="6248" cy="21267"/>
            </a:xfrm>
            <a:custGeom>
              <a:avLst/>
              <a:gdLst/>
              <a:ahLst/>
              <a:cxnLst/>
              <a:rect l="l" t="t" r="r" b="b"/>
              <a:pathLst>
                <a:path w="166" h="565" extrusionOk="0">
                  <a:moveTo>
                    <a:pt x="1" y="0"/>
                  </a:moveTo>
                  <a:cubicBezTo>
                    <a:pt x="88" y="204"/>
                    <a:pt x="127" y="360"/>
                    <a:pt x="166" y="564"/>
                  </a:cubicBezTo>
                  <a:cubicBezTo>
                    <a:pt x="127" y="360"/>
                    <a:pt x="88" y="165"/>
                    <a:pt x="1" y="0"/>
                  </a:cubicBezTo>
                  <a:close/>
                </a:path>
              </a:pathLst>
            </a:custGeom>
            <a:solidFill>
              <a:srgbClr val="140E0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72"/>
            <p:cNvSpPr/>
            <p:nvPr/>
          </p:nvSpPr>
          <p:spPr>
            <a:xfrm>
              <a:off x="4817315" y="1930417"/>
              <a:ext cx="6248" cy="22697"/>
            </a:xfrm>
            <a:custGeom>
              <a:avLst/>
              <a:gdLst/>
              <a:ahLst/>
              <a:cxnLst/>
              <a:rect l="l" t="t" r="r" b="b"/>
              <a:pathLst>
                <a:path w="166" h="603" extrusionOk="0">
                  <a:moveTo>
                    <a:pt x="166" y="564"/>
                  </a:moveTo>
                  <a:lnTo>
                    <a:pt x="166" y="603"/>
                  </a:lnTo>
                  <a:lnTo>
                    <a:pt x="166" y="603"/>
                  </a:lnTo>
                  <a:lnTo>
                    <a:pt x="166" y="564"/>
                  </a:lnTo>
                  <a:close/>
                  <a:moveTo>
                    <a:pt x="166" y="564"/>
                  </a:moveTo>
                  <a:lnTo>
                    <a:pt x="166" y="564"/>
                  </a:lnTo>
                  <a:lnTo>
                    <a:pt x="166" y="564"/>
                  </a:lnTo>
                  <a:close/>
                  <a:moveTo>
                    <a:pt x="166" y="564"/>
                  </a:moveTo>
                  <a:lnTo>
                    <a:pt x="166" y="564"/>
                  </a:lnTo>
                  <a:lnTo>
                    <a:pt x="166" y="564"/>
                  </a:lnTo>
                  <a:close/>
                  <a:moveTo>
                    <a:pt x="1" y="0"/>
                  </a:moveTo>
                  <a:lnTo>
                    <a:pt x="1" y="0"/>
                  </a:lnTo>
                  <a:cubicBezTo>
                    <a:pt x="88" y="165"/>
                    <a:pt x="127" y="360"/>
                    <a:pt x="166" y="564"/>
                  </a:cubicBezTo>
                  <a:cubicBezTo>
                    <a:pt x="127" y="360"/>
                    <a:pt x="88" y="165"/>
                    <a:pt x="1" y="0"/>
                  </a:cubicBezTo>
                  <a:close/>
                </a:path>
              </a:pathLst>
            </a:custGeom>
            <a:solidFill>
              <a:srgbClr val="8056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72"/>
            <p:cNvSpPr/>
            <p:nvPr/>
          </p:nvSpPr>
          <p:spPr>
            <a:xfrm>
              <a:off x="4808169" y="2108631"/>
              <a:ext cx="38" cy="1882"/>
            </a:xfrm>
            <a:custGeom>
              <a:avLst/>
              <a:gdLst/>
              <a:ahLst/>
              <a:cxnLst/>
              <a:rect l="l" t="t" r="r" b="b"/>
              <a:pathLst>
                <a:path w="1" h="50" extrusionOk="0">
                  <a:moveTo>
                    <a:pt x="0" y="1"/>
                  </a:moveTo>
                  <a:lnTo>
                    <a:pt x="0" y="49"/>
                  </a:lnTo>
                  <a:close/>
                </a:path>
              </a:pathLst>
            </a:custGeom>
            <a:solidFill>
              <a:srgbClr val="140E0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72"/>
            <p:cNvSpPr/>
            <p:nvPr/>
          </p:nvSpPr>
          <p:spPr>
            <a:xfrm>
              <a:off x="4808169" y="2110476"/>
              <a:ext cx="38" cy="38"/>
            </a:xfrm>
            <a:custGeom>
              <a:avLst/>
              <a:gdLst/>
              <a:ahLst/>
              <a:cxnLst/>
              <a:rect l="l" t="t" r="r" b="b"/>
              <a:pathLst>
                <a:path w="1" h="1" extrusionOk="0">
                  <a:moveTo>
                    <a:pt x="0" y="0"/>
                  </a:moveTo>
                  <a:lnTo>
                    <a:pt x="0" y="0"/>
                  </a:lnTo>
                  <a:close/>
                </a:path>
              </a:pathLst>
            </a:custGeom>
            <a:solidFill>
              <a:srgbClr val="140E0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72"/>
            <p:cNvSpPr/>
            <p:nvPr/>
          </p:nvSpPr>
          <p:spPr>
            <a:xfrm>
              <a:off x="4491221" y="1784006"/>
              <a:ext cx="100687" cy="27477"/>
            </a:xfrm>
            <a:custGeom>
              <a:avLst/>
              <a:gdLst/>
              <a:ahLst/>
              <a:cxnLst/>
              <a:rect l="l" t="t" r="r" b="b"/>
              <a:pathLst>
                <a:path w="2675" h="730" extrusionOk="0">
                  <a:moveTo>
                    <a:pt x="0" y="0"/>
                  </a:moveTo>
                  <a:lnTo>
                    <a:pt x="0" y="730"/>
                  </a:lnTo>
                  <a:lnTo>
                    <a:pt x="2675" y="730"/>
                  </a:lnTo>
                  <a:lnTo>
                    <a:pt x="2675" y="0"/>
                  </a:lnTo>
                  <a:close/>
                </a:path>
              </a:pathLst>
            </a:custGeom>
            <a:solidFill>
              <a:srgbClr val="000000">
                <a:alpha val="16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72"/>
            <p:cNvSpPr/>
            <p:nvPr/>
          </p:nvSpPr>
          <p:spPr>
            <a:xfrm>
              <a:off x="4439243" y="1811444"/>
              <a:ext cx="204272" cy="88605"/>
            </a:xfrm>
            <a:custGeom>
              <a:avLst/>
              <a:gdLst/>
              <a:ahLst/>
              <a:cxnLst/>
              <a:rect l="l" t="t" r="r" b="b"/>
              <a:pathLst>
                <a:path w="5427" h="2354" extrusionOk="0">
                  <a:moveTo>
                    <a:pt x="4824" y="1"/>
                  </a:moveTo>
                  <a:lnTo>
                    <a:pt x="4824" y="1051"/>
                  </a:lnTo>
                  <a:lnTo>
                    <a:pt x="4824" y="1138"/>
                  </a:lnTo>
                  <a:cubicBezTo>
                    <a:pt x="4824" y="1420"/>
                    <a:pt x="4581" y="1625"/>
                    <a:pt x="4299" y="1625"/>
                  </a:cubicBezTo>
                  <a:lnTo>
                    <a:pt x="1" y="1625"/>
                  </a:lnTo>
                  <a:lnTo>
                    <a:pt x="1" y="1780"/>
                  </a:lnTo>
                  <a:lnTo>
                    <a:pt x="1" y="1819"/>
                  </a:lnTo>
                  <a:cubicBezTo>
                    <a:pt x="1" y="2111"/>
                    <a:pt x="244" y="2354"/>
                    <a:pt x="526" y="2354"/>
                  </a:cubicBezTo>
                  <a:lnTo>
                    <a:pt x="4902" y="2354"/>
                  </a:lnTo>
                  <a:cubicBezTo>
                    <a:pt x="5184" y="2354"/>
                    <a:pt x="5427" y="2111"/>
                    <a:pt x="5427" y="1819"/>
                  </a:cubicBezTo>
                  <a:lnTo>
                    <a:pt x="5427" y="1780"/>
                  </a:lnTo>
                  <a:lnTo>
                    <a:pt x="5427" y="487"/>
                  </a:lnTo>
                  <a:cubicBezTo>
                    <a:pt x="5427" y="205"/>
                    <a:pt x="5184" y="1"/>
                    <a:pt x="4902" y="1"/>
                  </a:cubicBezTo>
                  <a:close/>
                </a:path>
              </a:pathLst>
            </a:custGeom>
            <a:solidFill>
              <a:srgbClr val="000000">
                <a:alpha val="16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72"/>
            <p:cNvSpPr/>
            <p:nvPr/>
          </p:nvSpPr>
          <p:spPr>
            <a:xfrm>
              <a:off x="4172428" y="1822058"/>
              <a:ext cx="141715" cy="480625"/>
            </a:xfrm>
            <a:custGeom>
              <a:avLst/>
              <a:gdLst/>
              <a:ahLst/>
              <a:cxnLst/>
              <a:rect l="l" t="t" r="r" b="b"/>
              <a:pathLst>
                <a:path w="3765" h="12769" extrusionOk="0">
                  <a:moveTo>
                    <a:pt x="3200" y="12768"/>
                  </a:moveTo>
                  <a:lnTo>
                    <a:pt x="3200" y="12768"/>
                  </a:lnTo>
                  <a:lnTo>
                    <a:pt x="3200" y="12768"/>
                  </a:lnTo>
                  <a:lnTo>
                    <a:pt x="3200" y="12768"/>
                  </a:lnTo>
                  <a:close/>
                  <a:moveTo>
                    <a:pt x="2918" y="12681"/>
                  </a:moveTo>
                  <a:lnTo>
                    <a:pt x="2918" y="12681"/>
                  </a:lnTo>
                  <a:lnTo>
                    <a:pt x="2918" y="12681"/>
                  </a:lnTo>
                  <a:close/>
                  <a:moveTo>
                    <a:pt x="2510" y="12234"/>
                  </a:moveTo>
                  <a:cubicBezTo>
                    <a:pt x="2597" y="12360"/>
                    <a:pt x="2675" y="12477"/>
                    <a:pt x="2792" y="12564"/>
                  </a:cubicBezTo>
                  <a:lnTo>
                    <a:pt x="2792" y="12564"/>
                  </a:lnTo>
                  <a:lnTo>
                    <a:pt x="2792" y="12564"/>
                  </a:lnTo>
                  <a:cubicBezTo>
                    <a:pt x="2840" y="12603"/>
                    <a:pt x="2840" y="12642"/>
                    <a:pt x="2879" y="12642"/>
                  </a:cubicBezTo>
                  <a:lnTo>
                    <a:pt x="2879" y="12642"/>
                  </a:lnTo>
                  <a:cubicBezTo>
                    <a:pt x="2840" y="12642"/>
                    <a:pt x="2840" y="12603"/>
                    <a:pt x="2792" y="12564"/>
                  </a:cubicBezTo>
                  <a:cubicBezTo>
                    <a:pt x="2675" y="12477"/>
                    <a:pt x="2597" y="12360"/>
                    <a:pt x="2510" y="12234"/>
                  </a:cubicBezTo>
                  <a:close/>
                  <a:moveTo>
                    <a:pt x="3764" y="12195"/>
                  </a:moveTo>
                  <a:cubicBezTo>
                    <a:pt x="3764" y="12564"/>
                    <a:pt x="3521" y="12768"/>
                    <a:pt x="3239" y="12768"/>
                  </a:cubicBezTo>
                  <a:cubicBezTo>
                    <a:pt x="3521" y="12768"/>
                    <a:pt x="3764" y="12564"/>
                    <a:pt x="3764" y="12195"/>
                  </a:cubicBezTo>
                  <a:close/>
                  <a:moveTo>
                    <a:pt x="1" y="40"/>
                  </a:moveTo>
                  <a:lnTo>
                    <a:pt x="1" y="40"/>
                  </a:lnTo>
                  <a:lnTo>
                    <a:pt x="1" y="40"/>
                  </a:lnTo>
                  <a:close/>
                  <a:moveTo>
                    <a:pt x="1" y="40"/>
                  </a:moveTo>
                  <a:lnTo>
                    <a:pt x="1" y="40"/>
                  </a:lnTo>
                  <a:lnTo>
                    <a:pt x="1" y="40"/>
                  </a:lnTo>
                  <a:close/>
                  <a:moveTo>
                    <a:pt x="1" y="1"/>
                  </a:moveTo>
                  <a:lnTo>
                    <a:pt x="1" y="1"/>
                  </a:lnTo>
                  <a:lnTo>
                    <a:pt x="1" y="1"/>
                  </a:lnTo>
                  <a:close/>
                  <a:moveTo>
                    <a:pt x="1" y="1"/>
                  </a:moveTo>
                  <a:lnTo>
                    <a:pt x="1" y="1"/>
                  </a:lnTo>
                  <a:close/>
                </a:path>
              </a:pathLst>
            </a:custGeom>
            <a:solidFill>
              <a:srgbClr val="CD8E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72"/>
            <p:cNvSpPr/>
            <p:nvPr/>
          </p:nvSpPr>
          <p:spPr>
            <a:xfrm>
              <a:off x="4308226" y="2253574"/>
              <a:ext cx="5909" cy="18331"/>
            </a:xfrm>
            <a:custGeom>
              <a:avLst/>
              <a:gdLst/>
              <a:ahLst/>
              <a:cxnLst/>
              <a:rect l="l" t="t" r="r" b="b"/>
              <a:pathLst>
                <a:path w="157" h="487" extrusionOk="0">
                  <a:moveTo>
                    <a:pt x="0" y="0"/>
                  </a:moveTo>
                  <a:cubicBezTo>
                    <a:pt x="39" y="166"/>
                    <a:pt x="117" y="331"/>
                    <a:pt x="156" y="487"/>
                  </a:cubicBezTo>
                  <a:lnTo>
                    <a:pt x="156" y="487"/>
                  </a:lnTo>
                  <a:lnTo>
                    <a:pt x="156" y="487"/>
                  </a:lnTo>
                  <a:lnTo>
                    <a:pt x="156" y="487"/>
                  </a:lnTo>
                  <a:cubicBezTo>
                    <a:pt x="117" y="331"/>
                    <a:pt x="39" y="166"/>
                    <a:pt x="0" y="0"/>
                  </a:cubicBezTo>
                  <a:close/>
                </a:path>
              </a:pathLst>
            </a:custGeom>
            <a:solidFill>
              <a:srgbClr val="C96F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72"/>
            <p:cNvSpPr/>
            <p:nvPr/>
          </p:nvSpPr>
          <p:spPr>
            <a:xfrm>
              <a:off x="4277475" y="2294938"/>
              <a:ext cx="3350" cy="2936"/>
            </a:xfrm>
            <a:custGeom>
              <a:avLst/>
              <a:gdLst/>
              <a:ahLst/>
              <a:cxnLst/>
              <a:rect l="l" t="t" r="r" b="b"/>
              <a:pathLst>
                <a:path w="89" h="78" extrusionOk="0">
                  <a:moveTo>
                    <a:pt x="1" y="0"/>
                  </a:moveTo>
                  <a:lnTo>
                    <a:pt x="1" y="0"/>
                  </a:lnTo>
                  <a:cubicBezTo>
                    <a:pt x="49" y="39"/>
                    <a:pt x="49" y="78"/>
                    <a:pt x="88" y="78"/>
                  </a:cubicBezTo>
                  <a:cubicBezTo>
                    <a:pt x="49" y="78"/>
                    <a:pt x="49" y="39"/>
                    <a:pt x="1" y="0"/>
                  </a:cubicBezTo>
                  <a:close/>
                </a:path>
              </a:pathLst>
            </a:custGeom>
            <a:solidFill>
              <a:srgbClr val="CD8E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72"/>
            <p:cNvSpPr/>
            <p:nvPr/>
          </p:nvSpPr>
          <p:spPr>
            <a:xfrm>
              <a:off x="4170960" y="1649678"/>
              <a:ext cx="143183" cy="653016"/>
            </a:xfrm>
            <a:custGeom>
              <a:avLst/>
              <a:gdLst/>
              <a:ahLst/>
              <a:cxnLst/>
              <a:rect l="l" t="t" r="r" b="b"/>
              <a:pathLst>
                <a:path w="3804" h="17349" extrusionOk="0">
                  <a:moveTo>
                    <a:pt x="1333" y="1"/>
                  </a:moveTo>
                  <a:cubicBezTo>
                    <a:pt x="526" y="1304"/>
                    <a:pt x="40" y="2840"/>
                    <a:pt x="40" y="4581"/>
                  </a:cubicBezTo>
                  <a:lnTo>
                    <a:pt x="40" y="4620"/>
                  </a:lnTo>
                  <a:lnTo>
                    <a:pt x="40" y="4659"/>
                  </a:lnTo>
                  <a:cubicBezTo>
                    <a:pt x="1" y="5106"/>
                    <a:pt x="1" y="5553"/>
                    <a:pt x="1" y="6000"/>
                  </a:cubicBezTo>
                  <a:cubicBezTo>
                    <a:pt x="1" y="7867"/>
                    <a:pt x="244" y="9725"/>
                    <a:pt x="691" y="11553"/>
                  </a:cubicBezTo>
                  <a:cubicBezTo>
                    <a:pt x="973" y="12681"/>
                    <a:pt x="1333" y="13780"/>
                    <a:pt x="1742" y="14869"/>
                  </a:cubicBezTo>
                  <a:cubicBezTo>
                    <a:pt x="1985" y="15404"/>
                    <a:pt x="2189" y="16211"/>
                    <a:pt x="2549" y="16775"/>
                  </a:cubicBezTo>
                  <a:lnTo>
                    <a:pt x="2549" y="16814"/>
                  </a:lnTo>
                  <a:cubicBezTo>
                    <a:pt x="2636" y="16940"/>
                    <a:pt x="2714" y="17057"/>
                    <a:pt x="2831" y="17144"/>
                  </a:cubicBezTo>
                  <a:cubicBezTo>
                    <a:pt x="2879" y="17183"/>
                    <a:pt x="2879" y="17222"/>
                    <a:pt x="2918" y="17222"/>
                  </a:cubicBezTo>
                  <a:lnTo>
                    <a:pt x="2957" y="17261"/>
                  </a:lnTo>
                  <a:cubicBezTo>
                    <a:pt x="3035" y="17300"/>
                    <a:pt x="3161" y="17348"/>
                    <a:pt x="3239" y="17348"/>
                  </a:cubicBezTo>
                  <a:lnTo>
                    <a:pt x="3278" y="17348"/>
                  </a:lnTo>
                  <a:cubicBezTo>
                    <a:pt x="3560" y="17348"/>
                    <a:pt x="3803" y="17144"/>
                    <a:pt x="3803" y="16775"/>
                  </a:cubicBezTo>
                  <a:lnTo>
                    <a:pt x="3803" y="16736"/>
                  </a:lnTo>
                  <a:lnTo>
                    <a:pt x="3803" y="16532"/>
                  </a:lnTo>
                  <a:cubicBezTo>
                    <a:pt x="3764" y="16376"/>
                    <a:pt x="3686" y="16211"/>
                    <a:pt x="3647" y="16045"/>
                  </a:cubicBezTo>
                  <a:cubicBezTo>
                    <a:pt x="3609" y="16045"/>
                    <a:pt x="3609" y="16045"/>
                    <a:pt x="3560" y="16006"/>
                  </a:cubicBezTo>
                  <a:cubicBezTo>
                    <a:pt x="3521" y="16006"/>
                    <a:pt x="3482" y="15968"/>
                    <a:pt x="3443" y="15929"/>
                  </a:cubicBezTo>
                  <a:cubicBezTo>
                    <a:pt x="3365" y="15802"/>
                    <a:pt x="3278" y="15686"/>
                    <a:pt x="3161" y="15559"/>
                  </a:cubicBezTo>
                  <a:cubicBezTo>
                    <a:pt x="2831" y="14995"/>
                    <a:pt x="2588" y="14188"/>
                    <a:pt x="2393" y="13653"/>
                  </a:cubicBezTo>
                  <a:cubicBezTo>
                    <a:pt x="1946" y="12564"/>
                    <a:pt x="1576" y="11465"/>
                    <a:pt x="1333" y="10337"/>
                  </a:cubicBezTo>
                  <a:cubicBezTo>
                    <a:pt x="769" y="8062"/>
                    <a:pt x="526" y="5757"/>
                    <a:pt x="643" y="3443"/>
                  </a:cubicBezTo>
                  <a:cubicBezTo>
                    <a:pt x="643" y="2189"/>
                    <a:pt x="886" y="1012"/>
                    <a:pt x="1333" y="1"/>
                  </a:cubicBezTo>
                  <a:close/>
                </a:path>
              </a:pathLst>
            </a:custGeom>
            <a:solidFill>
              <a:srgbClr val="000000">
                <a:alpha val="251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72"/>
            <p:cNvSpPr/>
            <p:nvPr/>
          </p:nvSpPr>
          <p:spPr>
            <a:xfrm>
              <a:off x="4286621" y="2271866"/>
              <a:ext cx="508065" cy="244095"/>
            </a:xfrm>
            <a:custGeom>
              <a:avLst/>
              <a:gdLst/>
              <a:ahLst/>
              <a:cxnLst/>
              <a:rect l="l" t="t" r="r" b="b"/>
              <a:pathLst>
                <a:path w="13498" h="6485" extrusionOk="0">
                  <a:moveTo>
                    <a:pt x="730" y="1"/>
                  </a:moveTo>
                  <a:cubicBezTo>
                    <a:pt x="730" y="88"/>
                    <a:pt x="779" y="166"/>
                    <a:pt x="730" y="244"/>
                  </a:cubicBezTo>
                  <a:cubicBezTo>
                    <a:pt x="730" y="571"/>
                    <a:pt x="474" y="817"/>
                    <a:pt x="203" y="817"/>
                  </a:cubicBezTo>
                  <a:cubicBezTo>
                    <a:pt x="135" y="817"/>
                    <a:pt x="67" y="802"/>
                    <a:pt x="1" y="769"/>
                  </a:cubicBezTo>
                  <a:lnTo>
                    <a:pt x="1" y="769"/>
                  </a:lnTo>
                  <a:cubicBezTo>
                    <a:pt x="1586" y="2393"/>
                    <a:pt x="3569" y="4221"/>
                    <a:pt x="6078" y="6243"/>
                  </a:cubicBezTo>
                  <a:cubicBezTo>
                    <a:pt x="6282" y="6404"/>
                    <a:pt x="6526" y="6484"/>
                    <a:pt x="6769" y="6484"/>
                  </a:cubicBezTo>
                  <a:cubicBezTo>
                    <a:pt x="7012" y="6484"/>
                    <a:pt x="7255" y="6404"/>
                    <a:pt x="7459" y="6243"/>
                  </a:cubicBezTo>
                  <a:cubicBezTo>
                    <a:pt x="12156" y="2393"/>
                    <a:pt x="13293" y="1099"/>
                    <a:pt x="13498" y="817"/>
                  </a:cubicBezTo>
                  <a:lnTo>
                    <a:pt x="13498" y="817"/>
                  </a:lnTo>
                  <a:cubicBezTo>
                    <a:pt x="13462" y="828"/>
                    <a:pt x="13426" y="833"/>
                    <a:pt x="13391" y="833"/>
                  </a:cubicBezTo>
                  <a:cubicBezTo>
                    <a:pt x="13304" y="833"/>
                    <a:pt x="13218" y="803"/>
                    <a:pt x="13128" y="769"/>
                  </a:cubicBezTo>
                  <a:cubicBezTo>
                    <a:pt x="12934" y="691"/>
                    <a:pt x="12807" y="487"/>
                    <a:pt x="12807" y="244"/>
                  </a:cubicBezTo>
                  <a:lnTo>
                    <a:pt x="12807" y="39"/>
                  </a:lnTo>
                  <a:lnTo>
                    <a:pt x="12768" y="88"/>
                  </a:lnTo>
                  <a:cubicBezTo>
                    <a:pt x="12360" y="973"/>
                    <a:pt x="11514" y="1868"/>
                    <a:pt x="10503" y="2558"/>
                  </a:cubicBezTo>
                  <a:cubicBezTo>
                    <a:pt x="10454" y="2597"/>
                    <a:pt x="10016" y="3248"/>
                    <a:pt x="7138" y="5592"/>
                  </a:cubicBezTo>
                  <a:cubicBezTo>
                    <a:pt x="7017" y="5674"/>
                    <a:pt x="6885" y="5716"/>
                    <a:pt x="6754" y="5716"/>
                  </a:cubicBezTo>
                  <a:cubicBezTo>
                    <a:pt x="6623" y="5716"/>
                    <a:pt x="6492" y="5674"/>
                    <a:pt x="6370" y="5592"/>
                  </a:cubicBezTo>
                  <a:cubicBezTo>
                    <a:pt x="4989" y="4464"/>
                    <a:pt x="3851" y="3443"/>
                    <a:pt x="2967" y="2519"/>
                  </a:cubicBezTo>
                  <a:lnTo>
                    <a:pt x="3005" y="2470"/>
                  </a:lnTo>
                  <a:cubicBezTo>
                    <a:pt x="2033" y="1790"/>
                    <a:pt x="1216" y="973"/>
                    <a:pt x="779" y="88"/>
                  </a:cubicBezTo>
                  <a:cubicBezTo>
                    <a:pt x="779" y="39"/>
                    <a:pt x="779" y="1"/>
                    <a:pt x="730" y="1"/>
                  </a:cubicBezTo>
                  <a:close/>
                </a:path>
              </a:pathLst>
            </a:custGeom>
            <a:solidFill>
              <a:srgbClr val="000000">
                <a:alpha val="16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72"/>
            <p:cNvSpPr/>
            <p:nvPr/>
          </p:nvSpPr>
          <p:spPr>
            <a:xfrm>
              <a:off x="3864287" y="2611885"/>
              <a:ext cx="87137" cy="327957"/>
            </a:xfrm>
            <a:custGeom>
              <a:avLst/>
              <a:gdLst/>
              <a:ahLst/>
              <a:cxnLst/>
              <a:rect l="l" t="t" r="r" b="b"/>
              <a:pathLst>
                <a:path w="2315" h="8713" extrusionOk="0">
                  <a:moveTo>
                    <a:pt x="0" y="8431"/>
                  </a:moveTo>
                  <a:lnTo>
                    <a:pt x="0" y="8431"/>
                  </a:lnTo>
                  <a:cubicBezTo>
                    <a:pt x="39" y="8509"/>
                    <a:pt x="127" y="8596"/>
                    <a:pt x="166" y="8713"/>
                  </a:cubicBezTo>
                  <a:cubicBezTo>
                    <a:pt x="127" y="8596"/>
                    <a:pt x="39" y="8509"/>
                    <a:pt x="0" y="8431"/>
                  </a:cubicBezTo>
                  <a:close/>
                  <a:moveTo>
                    <a:pt x="1177" y="1507"/>
                  </a:moveTo>
                  <a:cubicBezTo>
                    <a:pt x="1177" y="3044"/>
                    <a:pt x="1255" y="4376"/>
                    <a:pt x="1585" y="6000"/>
                  </a:cubicBezTo>
                  <a:cubicBezTo>
                    <a:pt x="1702" y="6564"/>
                    <a:pt x="1984" y="7585"/>
                    <a:pt x="2315" y="8188"/>
                  </a:cubicBezTo>
                  <a:cubicBezTo>
                    <a:pt x="1984" y="7585"/>
                    <a:pt x="1702" y="6564"/>
                    <a:pt x="1585" y="6000"/>
                  </a:cubicBezTo>
                  <a:cubicBezTo>
                    <a:pt x="1255" y="4376"/>
                    <a:pt x="1177" y="3044"/>
                    <a:pt x="1177" y="1507"/>
                  </a:cubicBezTo>
                  <a:close/>
                  <a:moveTo>
                    <a:pt x="1177" y="165"/>
                  </a:moveTo>
                  <a:lnTo>
                    <a:pt x="1177" y="486"/>
                  </a:lnTo>
                  <a:lnTo>
                    <a:pt x="1177" y="486"/>
                  </a:lnTo>
                  <a:lnTo>
                    <a:pt x="1177" y="331"/>
                  </a:lnTo>
                  <a:lnTo>
                    <a:pt x="1177" y="243"/>
                  </a:lnTo>
                  <a:lnTo>
                    <a:pt x="1177" y="204"/>
                  </a:lnTo>
                  <a:lnTo>
                    <a:pt x="1177" y="165"/>
                  </a:lnTo>
                  <a:close/>
                  <a:moveTo>
                    <a:pt x="1177" y="127"/>
                  </a:moveTo>
                  <a:lnTo>
                    <a:pt x="1177" y="127"/>
                  </a:lnTo>
                  <a:lnTo>
                    <a:pt x="1177" y="127"/>
                  </a:lnTo>
                  <a:close/>
                  <a:moveTo>
                    <a:pt x="1177" y="0"/>
                  </a:moveTo>
                  <a:lnTo>
                    <a:pt x="1177" y="0"/>
                  </a:lnTo>
                  <a:close/>
                </a:path>
              </a:pathLst>
            </a:custGeom>
            <a:solidFill>
              <a:srgbClr val="8D8B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72"/>
            <p:cNvSpPr/>
            <p:nvPr/>
          </p:nvSpPr>
          <p:spPr>
            <a:xfrm>
              <a:off x="3864287" y="2929170"/>
              <a:ext cx="38" cy="38"/>
            </a:xfrm>
            <a:custGeom>
              <a:avLst/>
              <a:gdLst/>
              <a:ahLst/>
              <a:cxnLst/>
              <a:rect l="l" t="t" r="r" b="b"/>
              <a:pathLst>
                <a:path w="1" h="1" extrusionOk="0">
                  <a:moveTo>
                    <a:pt x="0" y="1"/>
                  </a:moveTo>
                  <a:lnTo>
                    <a:pt x="0" y="1"/>
                  </a:lnTo>
                  <a:lnTo>
                    <a:pt x="0" y="1"/>
                  </a:lnTo>
                  <a:lnTo>
                    <a:pt x="0" y="1"/>
                  </a:lnTo>
                  <a:close/>
                </a:path>
              </a:pathLst>
            </a:custGeom>
            <a:solidFill>
              <a:srgbClr val="8A6B5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72"/>
            <p:cNvSpPr/>
            <p:nvPr/>
          </p:nvSpPr>
          <p:spPr>
            <a:xfrm>
              <a:off x="3812685" y="2871359"/>
              <a:ext cx="51642" cy="57853"/>
            </a:xfrm>
            <a:custGeom>
              <a:avLst/>
              <a:gdLst/>
              <a:ahLst/>
              <a:cxnLst/>
              <a:rect l="l" t="t" r="r" b="b"/>
              <a:pathLst>
                <a:path w="1372" h="1537" extrusionOk="0">
                  <a:moveTo>
                    <a:pt x="1216" y="1333"/>
                  </a:moveTo>
                  <a:cubicBezTo>
                    <a:pt x="1293" y="1420"/>
                    <a:pt x="1332" y="1459"/>
                    <a:pt x="1371" y="1537"/>
                  </a:cubicBezTo>
                  <a:lnTo>
                    <a:pt x="1371" y="1537"/>
                  </a:lnTo>
                  <a:cubicBezTo>
                    <a:pt x="1332" y="1459"/>
                    <a:pt x="1293" y="1420"/>
                    <a:pt x="1216" y="1333"/>
                  </a:cubicBezTo>
                  <a:close/>
                  <a:moveTo>
                    <a:pt x="0" y="0"/>
                  </a:moveTo>
                  <a:lnTo>
                    <a:pt x="0" y="0"/>
                  </a:lnTo>
                  <a:cubicBezTo>
                    <a:pt x="321" y="321"/>
                    <a:pt x="681" y="691"/>
                    <a:pt x="1011" y="1090"/>
                  </a:cubicBezTo>
                  <a:cubicBezTo>
                    <a:pt x="681" y="691"/>
                    <a:pt x="321" y="321"/>
                    <a:pt x="0" y="0"/>
                  </a:cubicBezTo>
                  <a:close/>
                </a:path>
              </a:pathLst>
            </a:custGeom>
            <a:solidFill>
              <a:srgbClr val="895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72"/>
            <p:cNvSpPr/>
            <p:nvPr/>
          </p:nvSpPr>
          <p:spPr>
            <a:xfrm>
              <a:off x="3923943" y="2837673"/>
              <a:ext cx="31881" cy="91540"/>
            </a:xfrm>
            <a:custGeom>
              <a:avLst/>
              <a:gdLst/>
              <a:ahLst/>
              <a:cxnLst/>
              <a:rect l="l" t="t" r="r" b="b"/>
              <a:pathLst>
                <a:path w="847" h="2432" extrusionOk="0">
                  <a:moveTo>
                    <a:pt x="0" y="1"/>
                  </a:moveTo>
                  <a:cubicBezTo>
                    <a:pt x="101" y="487"/>
                    <a:pt x="325" y="1314"/>
                    <a:pt x="596" y="1919"/>
                  </a:cubicBezTo>
                  <a:lnTo>
                    <a:pt x="596" y="1919"/>
                  </a:lnTo>
                  <a:cubicBezTo>
                    <a:pt x="339" y="1299"/>
                    <a:pt x="119" y="497"/>
                    <a:pt x="0" y="1"/>
                  </a:cubicBezTo>
                  <a:close/>
                  <a:moveTo>
                    <a:pt x="596" y="1919"/>
                  </a:moveTo>
                  <a:cubicBezTo>
                    <a:pt x="677" y="2112"/>
                    <a:pt x="761" y="2288"/>
                    <a:pt x="846" y="2432"/>
                  </a:cubicBezTo>
                  <a:cubicBezTo>
                    <a:pt x="807" y="2354"/>
                    <a:pt x="768" y="2267"/>
                    <a:pt x="730" y="2189"/>
                  </a:cubicBezTo>
                  <a:cubicBezTo>
                    <a:pt x="684" y="2106"/>
                    <a:pt x="640" y="2015"/>
                    <a:pt x="596" y="1919"/>
                  </a:cubicBezTo>
                  <a:close/>
                </a:path>
              </a:pathLst>
            </a:custGeom>
            <a:solidFill>
              <a:srgbClr val="6510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72"/>
            <p:cNvSpPr/>
            <p:nvPr/>
          </p:nvSpPr>
          <p:spPr>
            <a:xfrm>
              <a:off x="3812685" y="2602739"/>
              <a:ext cx="143145" cy="355435"/>
            </a:xfrm>
            <a:custGeom>
              <a:avLst/>
              <a:gdLst/>
              <a:ahLst/>
              <a:cxnLst/>
              <a:rect l="l" t="t" r="r" b="b"/>
              <a:pathLst>
                <a:path w="3803" h="9443" extrusionOk="0">
                  <a:moveTo>
                    <a:pt x="2587" y="0"/>
                  </a:moveTo>
                  <a:cubicBezTo>
                    <a:pt x="2266" y="292"/>
                    <a:pt x="1945" y="574"/>
                    <a:pt x="1614" y="856"/>
                  </a:cubicBezTo>
                  <a:cubicBezTo>
                    <a:pt x="1255" y="1906"/>
                    <a:pt x="973" y="2966"/>
                    <a:pt x="1089" y="3569"/>
                  </a:cubicBezTo>
                  <a:cubicBezTo>
                    <a:pt x="1255" y="4424"/>
                    <a:pt x="1410" y="4950"/>
                    <a:pt x="973" y="5718"/>
                  </a:cubicBezTo>
                  <a:cubicBezTo>
                    <a:pt x="681" y="6243"/>
                    <a:pt x="321" y="6651"/>
                    <a:pt x="0" y="7137"/>
                  </a:cubicBezTo>
                  <a:cubicBezTo>
                    <a:pt x="321" y="7458"/>
                    <a:pt x="681" y="7828"/>
                    <a:pt x="1011" y="8227"/>
                  </a:cubicBezTo>
                  <a:cubicBezTo>
                    <a:pt x="1050" y="8265"/>
                    <a:pt x="1089" y="8265"/>
                    <a:pt x="1089" y="8314"/>
                  </a:cubicBezTo>
                  <a:cubicBezTo>
                    <a:pt x="1128" y="8392"/>
                    <a:pt x="1167" y="8431"/>
                    <a:pt x="1216" y="8470"/>
                  </a:cubicBezTo>
                  <a:cubicBezTo>
                    <a:pt x="1293" y="8557"/>
                    <a:pt x="1332" y="8596"/>
                    <a:pt x="1371" y="8674"/>
                  </a:cubicBezTo>
                  <a:cubicBezTo>
                    <a:pt x="1410" y="8752"/>
                    <a:pt x="1498" y="8839"/>
                    <a:pt x="1537" y="8956"/>
                  </a:cubicBezTo>
                  <a:cubicBezTo>
                    <a:pt x="1575" y="9043"/>
                    <a:pt x="1614" y="9121"/>
                    <a:pt x="1653" y="9199"/>
                  </a:cubicBezTo>
                  <a:cubicBezTo>
                    <a:pt x="1702" y="9364"/>
                    <a:pt x="1819" y="9442"/>
                    <a:pt x="1984" y="9442"/>
                  </a:cubicBezTo>
                  <a:cubicBezTo>
                    <a:pt x="2023" y="9442"/>
                    <a:pt x="2101" y="9442"/>
                    <a:pt x="2139" y="9403"/>
                  </a:cubicBezTo>
                  <a:cubicBezTo>
                    <a:pt x="2509" y="9199"/>
                    <a:pt x="2995" y="8917"/>
                    <a:pt x="3277" y="8635"/>
                  </a:cubicBezTo>
                  <a:cubicBezTo>
                    <a:pt x="3355" y="8557"/>
                    <a:pt x="3442" y="8557"/>
                    <a:pt x="3520" y="8557"/>
                  </a:cubicBezTo>
                  <a:cubicBezTo>
                    <a:pt x="3647" y="8557"/>
                    <a:pt x="3724" y="8596"/>
                    <a:pt x="3802" y="8674"/>
                  </a:cubicBezTo>
                  <a:cubicBezTo>
                    <a:pt x="3763" y="8596"/>
                    <a:pt x="3724" y="8509"/>
                    <a:pt x="3686" y="8431"/>
                  </a:cubicBezTo>
                  <a:cubicBezTo>
                    <a:pt x="3355" y="7828"/>
                    <a:pt x="3073" y="6807"/>
                    <a:pt x="2956" y="6243"/>
                  </a:cubicBezTo>
                  <a:cubicBezTo>
                    <a:pt x="2626" y="4619"/>
                    <a:pt x="2548" y="3287"/>
                    <a:pt x="2548" y="1750"/>
                  </a:cubicBezTo>
                  <a:lnTo>
                    <a:pt x="2548" y="729"/>
                  </a:lnTo>
                  <a:lnTo>
                    <a:pt x="2548" y="408"/>
                  </a:lnTo>
                  <a:lnTo>
                    <a:pt x="2548" y="370"/>
                  </a:lnTo>
                  <a:lnTo>
                    <a:pt x="2548" y="243"/>
                  </a:lnTo>
                  <a:cubicBezTo>
                    <a:pt x="2548" y="165"/>
                    <a:pt x="2587" y="88"/>
                    <a:pt x="2587" y="0"/>
                  </a:cubicBezTo>
                  <a:close/>
                </a:path>
              </a:pathLst>
            </a:custGeom>
            <a:solidFill>
              <a:srgbClr val="000000">
                <a:alpha val="16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72"/>
            <p:cNvSpPr/>
            <p:nvPr/>
          </p:nvSpPr>
          <p:spPr>
            <a:xfrm>
              <a:off x="3873433" y="2518920"/>
              <a:ext cx="47238" cy="116044"/>
            </a:xfrm>
            <a:custGeom>
              <a:avLst/>
              <a:gdLst/>
              <a:ahLst/>
              <a:cxnLst/>
              <a:rect l="l" t="t" r="r" b="b"/>
              <a:pathLst>
                <a:path w="1255" h="3083" extrusionOk="0">
                  <a:moveTo>
                    <a:pt x="1255" y="0"/>
                  </a:moveTo>
                  <a:cubicBezTo>
                    <a:pt x="1255" y="0"/>
                    <a:pt x="525" y="1546"/>
                    <a:pt x="0" y="3083"/>
                  </a:cubicBezTo>
                  <a:cubicBezTo>
                    <a:pt x="331" y="2801"/>
                    <a:pt x="652" y="2519"/>
                    <a:pt x="973" y="2227"/>
                  </a:cubicBezTo>
                  <a:cubicBezTo>
                    <a:pt x="1012" y="1498"/>
                    <a:pt x="1099" y="730"/>
                    <a:pt x="1255" y="0"/>
                  </a:cubicBezTo>
                  <a:close/>
                </a:path>
              </a:pathLst>
            </a:custGeom>
            <a:solidFill>
              <a:srgbClr val="000000">
                <a:alpha val="16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72"/>
            <p:cNvSpPr/>
            <p:nvPr/>
          </p:nvSpPr>
          <p:spPr>
            <a:xfrm>
              <a:off x="3910017" y="2471684"/>
              <a:ext cx="1261316" cy="323252"/>
            </a:xfrm>
            <a:custGeom>
              <a:avLst/>
              <a:gdLst/>
              <a:ahLst/>
              <a:cxnLst/>
              <a:rect l="l" t="t" r="r" b="b"/>
              <a:pathLst>
                <a:path w="33510" h="8588" extrusionOk="0">
                  <a:moveTo>
                    <a:pt x="652" y="1"/>
                  </a:moveTo>
                  <a:cubicBezTo>
                    <a:pt x="283" y="1139"/>
                    <a:pt x="40" y="2354"/>
                    <a:pt x="1" y="3482"/>
                  </a:cubicBezTo>
                  <a:lnTo>
                    <a:pt x="7537" y="4377"/>
                  </a:lnTo>
                  <a:cubicBezTo>
                    <a:pt x="8995" y="4542"/>
                    <a:pt x="10337" y="5310"/>
                    <a:pt x="11271" y="6487"/>
                  </a:cubicBezTo>
                  <a:cubicBezTo>
                    <a:pt x="12360" y="7819"/>
                    <a:pt x="13984" y="8587"/>
                    <a:pt x="15686" y="8587"/>
                  </a:cubicBezTo>
                  <a:lnTo>
                    <a:pt x="17786" y="8587"/>
                  </a:lnTo>
                  <a:cubicBezTo>
                    <a:pt x="19488" y="8587"/>
                    <a:pt x="21112" y="7819"/>
                    <a:pt x="22210" y="6487"/>
                  </a:cubicBezTo>
                  <a:cubicBezTo>
                    <a:pt x="23134" y="5310"/>
                    <a:pt x="24476" y="4542"/>
                    <a:pt x="25974" y="4377"/>
                  </a:cubicBezTo>
                  <a:lnTo>
                    <a:pt x="33510" y="3482"/>
                  </a:lnTo>
                  <a:cubicBezTo>
                    <a:pt x="33432" y="2354"/>
                    <a:pt x="33228" y="1139"/>
                    <a:pt x="32819" y="1"/>
                  </a:cubicBezTo>
                  <a:lnTo>
                    <a:pt x="25205" y="934"/>
                  </a:lnTo>
                  <a:cubicBezTo>
                    <a:pt x="23747" y="1100"/>
                    <a:pt x="22366" y="1829"/>
                    <a:pt x="21481" y="2996"/>
                  </a:cubicBezTo>
                  <a:lnTo>
                    <a:pt x="21432" y="2996"/>
                  </a:lnTo>
                  <a:cubicBezTo>
                    <a:pt x="20382" y="4338"/>
                    <a:pt x="18758" y="5145"/>
                    <a:pt x="17018" y="5145"/>
                  </a:cubicBezTo>
                  <a:lnTo>
                    <a:pt x="16454" y="5145"/>
                  </a:lnTo>
                  <a:cubicBezTo>
                    <a:pt x="14713" y="5145"/>
                    <a:pt x="13089" y="4338"/>
                    <a:pt x="12039" y="2996"/>
                  </a:cubicBezTo>
                  <a:cubicBezTo>
                    <a:pt x="11106" y="1829"/>
                    <a:pt x="9764" y="1100"/>
                    <a:pt x="8266" y="934"/>
                  </a:cubicBezTo>
                  <a:lnTo>
                    <a:pt x="65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72"/>
            <p:cNvSpPr/>
            <p:nvPr/>
          </p:nvSpPr>
          <p:spPr>
            <a:xfrm>
              <a:off x="4218196" y="1831204"/>
              <a:ext cx="646768" cy="547587"/>
            </a:xfrm>
            <a:custGeom>
              <a:avLst/>
              <a:gdLst/>
              <a:ahLst/>
              <a:cxnLst/>
              <a:rect l="l" t="t" r="r" b="b"/>
              <a:pathLst>
                <a:path w="17183" h="14548" extrusionOk="0">
                  <a:moveTo>
                    <a:pt x="8587" y="154"/>
                  </a:moveTo>
                  <a:cubicBezTo>
                    <a:pt x="10055" y="154"/>
                    <a:pt x="11523" y="346"/>
                    <a:pt x="12962" y="730"/>
                  </a:cubicBezTo>
                  <a:lnTo>
                    <a:pt x="16249" y="1625"/>
                  </a:lnTo>
                  <a:cubicBezTo>
                    <a:pt x="16696" y="1780"/>
                    <a:pt x="17017" y="2228"/>
                    <a:pt x="16940" y="2714"/>
                  </a:cubicBezTo>
                  <a:lnTo>
                    <a:pt x="16813" y="3570"/>
                  </a:lnTo>
                  <a:cubicBezTo>
                    <a:pt x="14081" y="3001"/>
                    <a:pt x="11336" y="2716"/>
                    <a:pt x="8590" y="2716"/>
                  </a:cubicBezTo>
                  <a:cubicBezTo>
                    <a:pt x="5844" y="2716"/>
                    <a:pt x="3097" y="3001"/>
                    <a:pt x="360" y="3570"/>
                  </a:cubicBezTo>
                  <a:lnTo>
                    <a:pt x="243" y="2714"/>
                  </a:lnTo>
                  <a:cubicBezTo>
                    <a:pt x="166" y="2228"/>
                    <a:pt x="487" y="1780"/>
                    <a:pt x="973" y="1625"/>
                  </a:cubicBezTo>
                  <a:lnTo>
                    <a:pt x="4211" y="730"/>
                  </a:lnTo>
                  <a:cubicBezTo>
                    <a:pt x="5650" y="346"/>
                    <a:pt x="7118" y="154"/>
                    <a:pt x="8587" y="154"/>
                  </a:cubicBezTo>
                  <a:close/>
                  <a:moveTo>
                    <a:pt x="8592" y="2879"/>
                  </a:moveTo>
                  <a:cubicBezTo>
                    <a:pt x="11326" y="2879"/>
                    <a:pt x="14061" y="3161"/>
                    <a:pt x="16774" y="3725"/>
                  </a:cubicBezTo>
                  <a:lnTo>
                    <a:pt x="16045" y="8587"/>
                  </a:lnTo>
                  <a:cubicBezTo>
                    <a:pt x="15919" y="8432"/>
                    <a:pt x="15763" y="8305"/>
                    <a:pt x="15559" y="8227"/>
                  </a:cubicBezTo>
                  <a:cubicBezTo>
                    <a:pt x="13269" y="7741"/>
                    <a:pt x="10928" y="7498"/>
                    <a:pt x="8593" y="7498"/>
                  </a:cubicBezTo>
                  <a:cubicBezTo>
                    <a:pt x="6258" y="7498"/>
                    <a:pt x="3929" y="7741"/>
                    <a:pt x="1663" y="8227"/>
                  </a:cubicBezTo>
                  <a:cubicBezTo>
                    <a:pt x="1420" y="8305"/>
                    <a:pt x="1255" y="8432"/>
                    <a:pt x="1138" y="8636"/>
                  </a:cubicBezTo>
                  <a:lnTo>
                    <a:pt x="409" y="3725"/>
                  </a:lnTo>
                  <a:cubicBezTo>
                    <a:pt x="3122" y="3161"/>
                    <a:pt x="5857" y="2879"/>
                    <a:pt x="8592" y="2879"/>
                  </a:cubicBezTo>
                  <a:close/>
                  <a:moveTo>
                    <a:pt x="8593" y="7663"/>
                  </a:moveTo>
                  <a:cubicBezTo>
                    <a:pt x="10918" y="7663"/>
                    <a:pt x="13249" y="7906"/>
                    <a:pt x="15520" y="8393"/>
                  </a:cubicBezTo>
                  <a:cubicBezTo>
                    <a:pt x="15763" y="8470"/>
                    <a:pt x="15967" y="8675"/>
                    <a:pt x="16006" y="8918"/>
                  </a:cubicBezTo>
                  <a:lnTo>
                    <a:pt x="16006" y="8996"/>
                  </a:lnTo>
                  <a:lnTo>
                    <a:pt x="16006" y="10581"/>
                  </a:lnTo>
                  <a:cubicBezTo>
                    <a:pt x="13575" y="10012"/>
                    <a:pt x="11083" y="9727"/>
                    <a:pt x="8596" y="9727"/>
                  </a:cubicBezTo>
                  <a:cubicBezTo>
                    <a:pt x="6109" y="9727"/>
                    <a:pt x="3627" y="10012"/>
                    <a:pt x="1216" y="10581"/>
                  </a:cubicBezTo>
                  <a:lnTo>
                    <a:pt x="1216" y="8996"/>
                  </a:lnTo>
                  <a:cubicBezTo>
                    <a:pt x="1216" y="8714"/>
                    <a:pt x="1420" y="8470"/>
                    <a:pt x="1702" y="8393"/>
                  </a:cubicBezTo>
                  <a:cubicBezTo>
                    <a:pt x="3948" y="7906"/>
                    <a:pt x="6267" y="7663"/>
                    <a:pt x="8593" y="7663"/>
                  </a:cubicBezTo>
                  <a:close/>
                  <a:moveTo>
                    <a:pt x="8606" y="9890"/>
                  </a:moveTo>
                  <a:cubicBezTo>
                    <a:pt x="11083" y="9890"/>
                    <a:pt x="13556" y="10172"/>
                    <a:pt x="15967" y="10736"/>
                  </a:cubicBezTo>
                  <a:lnTo>
                    <a:pt x="15481" y="11913"/>
                  </a:lnTo>
                  <a:cubicBezTo>
                    <a:pt x="14946" y="13128"/>
                    <a:pt x="13818" y="13984"/>
                    <a:pt x="12515" y="14140"/>
                  </a:cubicBezTo>
                  <a:cubicBezTo>
                    <a:pt x="11222" y="14305"/>
                    <a:pt x="9916" y="14387"/>
                    <a:pt x="8610" y="14387"/>
                  </a:cubicBezTo>
                  <a:cubicBezTo>
                    <a:pt x="7303" y="14387"/>
                    <a:pt x="5995" y="14305"/>
                    <a:pt x="4697" y="14140"/>
                  </a:cubicBezTo>
                  <a:cubicBezTo>
                    <a:pt x="3404" y="13984"/>
                    <a:pt x="2266" y="13128"/>
                    <a:pt x="1741" y="11913"/>
                  </a:cubicBezTo>
                  <a:lnTo>
                    <a:pt x="1216" y="10736"/>
                  </a:lnTo>
                  <a:cubicBezTo>
                    <a:pt x="3647" y="10172"/>
                    <a:pt x="6129" y="9890"/>
                    <a:pt x="8606" y="9890"/>
                  </a:cubicBezTo>
                  <a:close/>
                  <a:moveTo>
                    <a:pt x="8590" y="1"/>
                  </a:moveTo>
                  <a:cubicBezTo>
                    <a:pt x="7101" y="1"/>
                    <a:pt x="5611" y="205"/>
                    <a:pt x="4172" y="613"/>
                  </a:cubicBezTo>
                  <a:lnTo>
                    <a:pt x="934" y="1498"/>
                  </a:lnTo>
                  <a:cubicBezTo>
                    <a:pt x="360" y="1625"/>
                    <a:pt x="0" y="2189"/>
                    <a:pt x="78" y="2753"/>
                  </a:cubicBezTo>
                  <a:lnTo>
                    <a:pt x="1051" y="8996"/>
                  </a:lnTo>
                  <a:lnTo>
                    <a:pt x="1051" y="10697"/>
                  </a:lnTo>
                  <a:lnTo>
                    <a:pt x="1576" y="11991"/>
                  </a:lnTo>
                  <a:cubicBezTo>
                    <a:pt x="2149" y="13255"/>
                    <a:pt x="3326" y="14140"/>
                    <a:pt x="4697" y="14305"/>
                  </a:cubicBezTo>
                  <a:cubicBezTo>
                    <a:pt x="6000" y="14470"/>
                    <a:pt x="7293" y="14548"/>
                    <a:pt x="8587" y="14548"/>
                  </a:cubicBezTo>
                  <a:cubicBezTo>
                    <a:pt x="9929" y="14548"/>
                    <a:pt x="11222" y="14470"/>
                    <a:pt x="12515" y="14305"/>
                  </a:cubicBezTo>
                  <a:cubicBezTo>
                    <a:pt x="13896" y="14140"/>
                    <a:pt x="15073" y="13255"/>
                    <a:pt x="15598" y="11991"/>
                  </a:cubicBezTo>
                  <a:lnTo>
                    <a:pt x="16162" y="10697"/>
                  </a:lnTo>
                  <a:lnTo>
                    <a:pt x="16162" y="8996"/>
                  </a:lnTo>
                  <a:lnTo>
                    <a:pt x="16162" y="8918"/>
                  </a:lnTo>
                  <a:lnTo>
                    <a:pt x="17095" y="2753"/>
                  </a:lnTo>
                  <a:cubicBezTo>
                    <a:pt x="17183" y="2189"/>
                    <a:pt x="16852" y="1625"/>
                    <a:pt x="16288" y="1498"/>
                  </a:cubicBezTo>
                  <a:lnTo>
                    <a:pt x="13001" y="613"/>
                  </a:lnTo>
                  <a:cubicBezTo>
                    <a:pt x="11567" y="205"/>
                    <a:pt x="10079" y="1"/>
                    <a:pt x="8590" y="1"/>
                  </a:cubicBezTo>
                  <a:close/>
                </a:path>
              </a:pathLst>
            </a:custGeom>
            <a:solidFill>
              <a:srgbClr val="F2F2F2"/>
            </a:solidFill>
            <a:ln w="9525" cap="flat" cmpd="sng">
              <a:solidFill>
                <a:srgbClr val="F2F2F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72"/>
            <p:cNvSpPr/>
            <p:nvPr/>
          </p:nvSpPr>
          <p:spPr>
            <a:xfrm>
              <a:off x="4062638" y="3219056"/>
              <a:ext cx="61165" cy="83862"/>
            </a:xfrm>
            <a:custGeom>
              <a:avLst/>
              <a:gdLst/>
              <a:ahLst/>
              <a:cxnLst/>
              <a:rect l="l" t="t" r="r" b="b"/>
              <a:pathLst>
                <a:path w="1625" h="2228" extrusionOk="0">
                  <a:moveTo>
                    <a:pt x="1625" y="0"/>
                  </a:moveTo>
                  <a:lnTo>
                    <a:pt x="283" y="525"/>
                  </a:lnTo>
                  <a:cubicBezTo>
                    <a:pt x="166" y="564"/>
                    <a:pt x="78" y="642"/>
                    <a:pt x="78" y="768"/>
                  </a:cubicBezTo>
                  <a:cubicBezTo>
                    <a:pt x="40" y="1050"/>
                    <a:pt x="1" y="1576"/>
                    <a:pt x="1" y="1945"/>
                  </a:cubicBezTo>
                  <a:cubicBezTo>
                    <a:pt x="1" y="2062"/>
                    <a:pt x="78" y="2188"/>
                    <a:pt x="244" y="2227"/>
                  </a:cubicBezTo>
                  <a:cubicBezTo>
                    <a:pt x="205" y="2188"/>
                    <a:pt x="205" y="2149"/>
                    <a:pt x="205" y="2101"/>
                  </a:cubicBezTo>
                  <a:cubicBezTo>
                    <a:pt x="205" y="1741"/>
                    <a:pt x="244" y="1216"/>
                    <a:pt x="283" y="973"/>
                  </a:cubicBezTo>
                  <a:cubicBezTo>
                    <a:pt x="283" y="846"/>
                    <a:pt x="360" y="730"/>
                    <a:pt x="487" y="691"/>
                  </a:cubicBezTo>
                  <a:lnTo>
                    <a:pt x="1537" y="282"/>
                  </a:lnTo>
                  <a:cubicBezTo>
                    <a:pt x="1576" y="117"/>
                    <a:pt x="1625" y="0"/>
                    <a:pt x="1625" y="0"/>
                  </a:cubicBezTo>
                  <a:close/>
                </a:path>
              </a:pathLst>
            </a:custGeom>
            <a:solidFill>
              <a:srgbClr val="000000">
                <a:alpha val="16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72"/>
            <p:cNvSpPr/>
            <p:nvPr/>
          </p:nvSpPr>
          <p:spPr>
            <a:xfrm>
              <a:off x="3551704" y="2358960"/>
              <a:ext cx="210521" cy="286629"/>
            </a:xfrm>
            <a:custGeom>
              <a:avLst/>
              <a:gdLst/>
              <a:ahLst/>
              <a:cxnLst/>
              <a:rect l="l" t="t" r="r" b="b"/>
              <a:pathLst>
                <a:path w="5593" h="7615" extrusionOk="0">
                  <a:moveTo>
                    <a:pt x="5592" y="1"/>
                  </a:moveTo>
                  <a:cubicBezTo>
                    <a:pt x="5553" y="1"/>
                    <a:pt x="5514" y="40"/>
                    <a:pt x="5476" y="40"/>
                  </a:cubicBezTo>
                  <a:cubicBezTo>
                    <a:pt x="3609" y="1012"/>
                    <a:pt x="2189" y="2393"/>
                    <a:pt x="1216" y="4250"/>
                  </a:cubicBezTo>
                  <a:cubicBezTo>
                    <a:pt x="730" y="5145"/>
                    <a:pt x="244" y="6234"/>
                    <a:pt x="40" y="7294"/>
                  </a:cubicBezTo>
                  <a:cubicBezTo>
                    <a:pt x="40" y="7411"/>
                    <a:pt x="1" y="7537"/>
                    <a:pt x="1" y="7615"/>
                  </a:cubicBezTo>
                  <a:cubicBezTo>
                    <a:pt x="1" y="7537"/>
                    <a:pt x="40" y="7411"/>
                    <a:pt x="40" y="7294"/>
                  </a:cubicBezTo>
                  <a:cubicBezTo>
                    <a:pt x="244" y="6234"/>
                    <a:pt x="730" y="5145"/>
                    <a:pt x="1216" y="4250"/>
                  </a:cubicBezTo>
                  <a:cubicBezTo>
                    <a:pt x="2189" y="2393"/>
                    <a:pt x="3609" y="1012"/>
                    <a:pt x="5476" y="40"/>
                  </a:cubicBezTo>
                  <a:cubicBezTo>
                    <a:pt x="5514" y="40"/>
                    <a:pt x="5553" y="1"/>
                    <a:pt x="5592" y="1"/>
                  </a:cubicBezTo>
                  <a:close/>
                </a:path>
              </a:pathLst>
            </a:custGeom>
            <a:solidFill>
              <a:srgbClr val="8D8B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72"/>
            <p:cNvSpPr/>
            <p:nvPr/>
          </p:nvSpPr>
          <p:spPr>
            <a:xfrm>
              <a:off x="3551704" y="2331522"/>
              <a:ext cx="276014" cy="405571"/>
            </a:xfrm>
            <a:custGeom>
              <a:avLst/>
              <a:gdLst/>
              <a:ahLst/>
              <a:cxnLst/>
              <a:rect l="l" t="t" r="r" b="b"/>
              <a:pathLst>
                <a:path w="7333" h="10775" extrusionOk="0">
                  <a:moveTo>
                    <a:pt x="7333" y="1"/>
                  </a:moveTo>
                  <a:lnTo>
                    <a:pt x="7333" y="1"/>
                  </a:lnTo>
                  <a:cubicBezTo>
                    <a:pt x="6730" y="205"/>
                    <a:pt x="6156" y="448"/>
                    <a:pt x="5592" y="730"/>
                  </a:cubicBezTo>
                  <a:cubicBezTo>
                    <a:pt x="5553" y="730"/>
                    <a:pt x="5514" y="769"/>
                    <a:pt x="5476" y="769"/>
                  </a:cubicBezTo>
                  <a:cubicBezTo>
                    <a:pt x="3609" y="1741"/>
                    <a:pt x="2189" y="3122"/>
                    <a:pt x="1216" y="4979"/>
                  </a:cubicBezTo>
                  <a:cubicBezTo>
                    <a:pt x="730" y="5874"/>
                    <a:pt x="244" y="6963"/>
                    <a:pt x="40" y="8023"/>
                  </a:cubicBezTo>
                  <a:cubicBezTo>
                    <a:pt x="40" y="8140"/>
                    <a:pt x="1" y="8266"/>
                    <a:pt x="1" y="8344"/>
                  </a:cubicBezTo>
                  <a:cubicBezTo>
                    <a:pt x="1" y="8791"/>
                    <a:pt x="205" y="9238"/>
                    <a:pt x="526" y="9559"/>
                  </a:cubicBezTo>
                  <a:cubicBezTo>
                    <a:pt x="691" y="9686"/>
                    <a:pt x="857" y="9802"/>
                    <a:pt x="1051" y="9841"/>
                  </a:cubicBezTo>
                  <a:cubicBezTo>
                    <a:pt x="1421" y="10007"/>
                    <a:pt x="1780" y="10123"/>
                    <a:pt x="2111" y="10289"/>
                  </a:cubicBezTo>
                  <a:cubicBezTo>
                    <a:pt x="2354" y="10454"/>
                    <a:pt x="2597" y="10609"/>
                    <a:pt x="2840" y="10775"/>
                  </a:cubicBezTo>
                  <a:cubicBezTo>
                    <a:pt x="2957" y="10454"/>
                    <a:pt x="3122" y="10211"/>
                    <a:pt x="3288" y="9929"/>
                  </a:cubicBezTo>
                  <a:cubicBezTo>
                    <a:pt x="2597" y="9316"/>
                    <a:pt x="2228" y="8626"/>
                    <a:pt x="2189" y="7653"/>
                  </a:cubicBezTo>
                  <a:cubicBezTo>
                    <a:pt x="2111" y="6234"/>
                    <a:pt x="2432" y="4697"/>
                    <a:pt x="3239" y="3482"/>
                  </a:cubicBezTo>
                  <a:cubicBezTo>
                    <a:pt x="3968" y="2344"/>
                    <a:pt x="5067" y="1663"/>
                    <a:pt x="6117" y="847"/>
                  </a:cubicBezTo>
                  <a:cubicBezTo>
                    <a:pt x="6526" y="565"/>
                    <a:pt x="6934" y="283"/>
                    <a:pt x="7333" y="1"/>
                  </a:cubicBezTo>
                  <a:close/>
                </a:path>
              </a:pathLst>
            </a:custGeom>
            <a:solidFill>
              <a:srgbClr val="000000">
                <a:alpha val="16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72"/>
            <p:cNvSpPr/>
            <p:nvPr/>
          </p:nvSpPr>
          <p:spPr>
            <a:xfrm>
              <a:off x="3760707" y="2820849"/>
              <a:ext cx="18331" cy="16863"/>
            </a:xfrm>
            <a:custGeom>
              <a:avLst/>
              <a:gdLst/>
              <a:ahLst/>
              <a:cxnLst/>
              <a:rect l="l" t="t" r="r" b="b"/>
              <a:pathLst>
                <a:path w="487" h="448" extrusionOk="0">
                  <a:moveTo>
                    <a:pt x="0" y="1"/>
                  </a:moveTo>
                  <a:cubicBezTo>
                    <a:pt x="166" y="166"/>
                    <a:pt x="321" y="283"/>
                    <a:pt x="487" y="448"/>
                  </a:cubicBezTo>
                  <a:lnTo>
                    <a:pt x="487" y="448"/>
                  </a:lnTo>
                  <a:cubicBezTo>
                    <a:pt x="321" y="283"/>
                    <a:pt x="166" y="166"/>
                    <a:pt x="0" y="1"/>
                  </a:cubicBezTo>
                  <a:close/>
                </a:path>
              </a:pathLst>
            </a:custGeom>
            <a:solidFill>
              <a:srgbClr val="895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72"/>
            <p:cNvSpPr/>
            <p:nvPr/>
          </p:nvSpPr>
          <p:spPr>
            <a:xfrm>
              <a:off x="3733269" y="2772184"/>
              <a:ext cx="45770" cy="65531"/>
            </a:xfrm>
            <a:custGeom>
              <a:avLst/>
              <a:gdLst/>
              <a:ahLst/>
              <a:cxnLst/>
              <a:rect l="l" t="t" r="r" b="b"/>
              <a:pathLst>
                <a:path w="1216" h="1741" extrusionOk="0">
                  <a:moveTo>
                    <a:pt x="408" y="0"/>
                  </a:moveTo>
                  <a:cubicBezTo>
                    <a:pt x="282" y="204"/>
                    <a:pt x="117" y="409"/>
                    <a:pt x="0" y="603"/>
                  </a:cubicBezTo>
                  <a:cubicBezTo>
                    <a:pt x="204" y="807"/>
                    <a:pt x="447" y="1050"/>
                    <a:pt x="690" y="1255"/>
                  </a:cubicBezTo>
                  <a:lnTo>
                    <a:pt x="729" y="1294"/>
                  </a:lnTo>
                  <a:cubicBezTo>
                    <a:pt x="895" y="1459"/>
                    <a:pt x="1050" y="1576"/>
                    <a:pt x="1216" y="1741"/>
                  </a:cubicBezTo>
                  <a:cubicBezTo>
                    <a:pt x="1089" y="1255"/>
                    <a:pt x="934" y="768"/>
                    <a:pt x="652" y="321"/>
                  </a:cubicBezTo>
                  <a:cubicBezTo>
                    <a:pt x="564" y="204"/>
                    <a:pt x="486" y="117"/>
                    <a:pt x="408" y="0"/>
                  </a:cubicBezTo>
                  <a:close/>
                </a:path>
              </a:pathLst>
            </a:custGeom>
            <a:solidFill>
              <a:srgbClr val="000000">
                <a:alpha val="16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72"/>
            <p:cNvSpPr/>
            <p:nvPr/>
          </p:nvSpPr>
          <p:spPr>
            <a:xfrm>
              <a:off x="3658596" y="2705189"/>
              <a:ext cx="90073" cy="89734"/>
            </a:xfrm>
            <a:custGeom>
              <a:avLst/>
              <a:gdLst/>
              <a:ahLst/>
              <a:cxnLst/>
              <a:rect l="l" t="t" r="r" b="b"/>
              <a:pathLst>
                <a:path w="2393" h="2384" extrusionOk="0">
                  <a:moveTo>
                    <a:pt x="448" y="1"/>
                  </a:moveTo>
                  <a:cubicBezTo>
                    <a:pt x="282" y="283"/>
                    <a:pt x="117" y="526"/>
                    <a:pt x="0" y="847"/>
                  </a:cubicBezTo>
                  <a:cubicBezTo>
                    <a:pt x="691" y="1294"/>
                    <a:pt x="1333" y="1819"/>
                    <a:pt x="1984" y="2383"/>
                  </a:cubicBezTo>
                  <a:cubicBezTo>
                    <a:pt x="2101" y="2189"/>
                    <a:pt x="2266" y="1984"/>
                    <a:pt x="2392" y="1780"/>
                  </a:cubicBezTo>
                  <a:cubicBezTo>
                    <a:pt x="1858" y="1090"/>
                    <a:pt x="1216" y="643"/>
                    <a:pt x="525" y="79"/>
                  </a:cubicBezTo>
                  <a:lnTo>
                    <a:pt x="448" y="1"/>
                  </a:lnTo>
                  <a:close/>
                </a:path>
              </a:pathLst>
            </a:custGeom>
            <a:solidFill>
              <a:srgbClr val="000000">
                <a:alpha val="16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72"/>
            <p:cNvSpPr/>
            <p:nvPr/>
          </p:nvSpPr>
          <p:spPr>
            <a:xfrm>
              <a:off x="4299080" y="2378719"/>
              <a:ext cx="484991" cy="286629"/>
            </a:xfrm>
            <a:custGeom>
              <a:avLst/>
              <a:gdLst/>
              <a:ahLst/>
              <a:cxnLst/>
              <a:rect l="l" t="t" r="r" b="b"/>
              <a:pathLst>
                <a:path w="12885" h="7615" extrusionOk="0">
                  <a:moveTo>
                    <a:pt x="0" y="1"/>
                  </a:moveTo>
                  <a:lnTo>
                    <a:pt x="0" y="1"/>
                  </a:lnTo>
                  <a:cubicBezTo>
                    <a:pt x="399" y="1333"/>
                    <a:pt x="846" y="2675"/>
                    <a:pt x="1420" y="3968"/>
                  </a:cubicBezTo>
                  <a:cubicBezTo>
                    <a:pt x="1741" y="4737"/>
                    <a:pt x="2149" y="5514"/>
                    <a:pt x="2587" y="6283"/>
                  </a:cubicBezTo>
                  <a:cubicBezTo>
                    <a:pt x="2587" y="6322"/>
                    <a:pt x="2636" y="6360"/>
                    <a:pt x="2674" y="6438"/>
                  </a:cubicBezTo>
                  <a:cubicBezTo>
                    <a:pt x="3647" y="7168"/>
                    <a:pt x="4862" y="7615"/>
                    <a:pt x="6117" y="7615"/>
                  </a:cubicBezTo>
                  <a:lnTo>
                    <a:pt x="6681" y="7615"/>
                  </a:lnTo>
                  <a:cubicBezTo>
                    <a:pt x="8062" y="7615"/>
                    <a:pt x="9316" y="7129"/>
                    <a:pt x="10327" y="6283"/>
                  </a:cubicBezTo>
                  <a:cubicBezTo>
                    <a:pt x="10736" y="5514"/>
                    <a:pt x="11144" y="4737"/>
                    <a:pt x="11504" y="3968"/>
                  </a:cubicBezTo>
                  <a:cubicBezTo>
                    <a:pt x="12068" y="2675"/>
                    <a:pt x="12515" y="1333"/>
                    <a:pt x="12885" y="1"/>
                  </a:cubicBezTo>
                  <a:lnTo>
                    <a:pt x="12885" y="1"/>
                  </a:lnTo>
                  <a:cubicBezTo>
                    <a:pt x="12116" y="1255"/>
                    <a:pt x="10901" y="3161"/>
                    <a:pt x="9880" y="4737"/>
                  </a:cubicBezTo>
                  <a:cubicBezTo>
                    <a:pt x="9112" y="5913"/>
                    <a:pt x="7818" y="6681"/>
                    <a:pt x="6438" y="6769"/>
                  </a:cubicBezTo>
                  <a:cubicBezTo>
                    <a:pt x="5105" y="6681"/>
                    <a:pt x="3802" y="5913"/>
                    <a:pt x="3034" y="4737"/>
                  </a:cubicBezTo>
                  <a:cubicBezTo>
                    <a:pt x="2023" y="3161"/>
                    <a:pt x="769" y="1255"/>
                    <a:pt x="0" y="1"/>
                  </a:cubicBezTo>
                  <a:close/>
                </a:path>
              </a:pathLst>
            </a:custGeom>
            <a:solidFill>
              <a:srgbClr val="000000">
                <a:alpha val="16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72"/>
            <p:cNvSpPr/>
            <p:nvPr/>
          </p:nvSpPr>
          <p:spPr>
            <a:xfrm>
              <a:off x="4399723" y="2615159"/>
              <a:ext cx="288097" cy="118980"/>
            </a:xfrm>
            <a:custGeom>
              <a:avLst/>
              <a:gdLst/>
              <a:ahLst/>
              <a:cxnLst/>
              <a:rect l="l" t="t" r="r" b="b"/>
              <a:pathLst>
                <a:path w="7654" h="3161" extrusionOk="0">
                  <a:moveTo>
                    <a:pt x="7653" y="1"/>
                  </a:moveTo>
                  <a:lnTo>
                    <a:pt x="7653" y="1"/>
                  </a:lnTo>
                  <a:cubicBezTo>
                    <a:pt x="6642" y="847"/>
                    <a:pt x="5388" y="1333"/>
                    <a:pt x="4007" y="1333"/>
                  </a:cubicBezTo>
                  <a:lnTo>
                    <a:pt x="3443" y="1333"/>
                  </a:lnTo>
                  <a:cubicBezTo>
                    <a:pt x="2188" y="1333"/>
                    <a:pt x="973" y="886"/>
                    <a:pt x="0" y="156"/>
                  </a:cubicBezTo>
                  <a:lnTo>
                    <a:pt x="0" y="156"/>
                  </a:lnTo>
                  <a:cubicBezTo>
                    <a:pt x="321" y="808"/>
                    <a:pt x="642" y="1537"/>
                    <a:pt x="1177" y="2062"/>
                  </a:cubicBezTo>
                  <a:cubicBezTo>
                    <a:pt x="1819" y="2753"/>
                    <a:pt x="2830" y="3122"/>
                    <a:pt x="3764" y="3161"/>
                  </a:cubicBezTo>
                  <a:cubicBezTo>
                    <a:pt x="4736" y="3122"/>
                    <a:pt x="5747" y="2753"/>
                    <a:pt x="6399" y="2062"/>
                  </a:cubicBezTo>
                  <a:cubicBezTo>
                    <a:pt x="6924" y="1498"/>
                    <a:pt x="7293" y="691"/>
                    <a:pt x="7653" y="1"/>
                  </a:cubicBezTo>
                  <a:close/>
                </a:path>
              </a:pathLst>
            </a:custGeom>
            <a:solidFill>
              <a:srgbClr val="BEBC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72"/>
            <p:cNvSpPr/>
            <p:nvPr/>
          </p:nvSpPr>
          <p:spPr>
            <a:xfrm>
              <a:off x="5115031" y="4591513"/>
              <a:ext cx="4253" cy="551991"/>
            </a:xfrm>
            <a:custGeom>
              <a:avLst/>
              <a:gdLst/>
              <a:ahLst/>
              <a:cxnLst/>
              <a:rect l="l" t="t" r="r" b="b"/>
              <a:pathLst>
                <a:path w="113" h="14665" extrusionOk="0">
                  <a:moveTo>
                    <a:pt x="74" y="0"/>
                  </a:moveTo>
                  <a:cubicBezTo>
                    <a:pt x="52" y="1109"/>
                    <a:pt x="42" y="2205"/>
                    <a:pt x="38" y="3273"/>
                  </a:cubicBezTo>
                  <a:lnTo>
                    <a:pt x="38" y="3273"/>
                  </a:lnTo>
                  <a:cubicBezTo>
                    <a:pt x="45" y="2200"/>
                    <a:pt x="56" y="1101"/>
                    <a:pt x="74" y="0"/>
                  </a:cubicBezTo>
                  <a:close/>
                  <a:moveTo>
                    <a:pt x="38" y="3273"/>
                  </a:moveTo>
                  <a:cubicBezTo>
                    <a:pt x="1" y="9270"/>
                    <a:pt x="113" y="14458"/>
                    <a:pt x="113" y="14664"/>
                  </a:cubicBezTo>
                  <a:cubicBezTo>
                    <a:pt x="113" y="14460"/>
                    <a:pt x="35" y="10570"/>
                    <a:pt x="35" y="5631"/>
                  </a:cubicBezTo>
                  <a:cubicBezTo>
                    <a:pt x="35" y="4866"/>
                    <a:pt x="35" y="4077"/>
                    <a:pt x="38" y="3273"/>
                  </a:cubicBezTo>
                  <a:close/>
                </a:path>
              </a:pathLst>
            </a:custGeom>
            <a:solidFill>
              <a:srgbClr val="DEF6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72"/>
            <p:cNvSpPr/>
            <p:nvPr/>
          </p:nvSpPr>
          <p:spPr>
            <a:xfrm>
              <a:off x="4585654" y="4676800"/>
              <a:ext cx="392021" cy="466698"/>
            </a:xfrm>
            <a:custGeom>
              <a:avLst/>
              <a:gdLst/>
              <a:ahLst/>
              <a:cxnLst/>
              <a:rect l="l" t="t" r="r" b="b"/>
              <a:pathLst>
                <a:path w="10415" h="12399" extrusionOk="0">
                  <a:moveTo>
                    <a:pt x="0" y="0"/>
                  </a:moveTo>
                  <a:lnTo>
                    <a:pt x="4298" y="12398"/>
                  </a:lnTo>
                  <a:lnTo>
                    <a:pt x="10337" y="12398"/>
                  </a:lnTo>
                  <a:cubicBezTo>
                    <a:pt x="10337" y="11591"/>
                    <a:pt x="10376" y="10823"/>
                    <a:pt x="10415" y="10006"/>
                  </a:cubicBezTo>
                  <a:lnTo>
                    <a:pt x="10415" y="10006"/>
                  </a:lnTo>
                  <a:cubicBezTo>
                    <a:pt x="9967" y="10288"/>
                    <a:pt x="9481" y="10337"/>
                    <a:pt x="8791" y="10337"/>
                  </a:cubicBezTo>
                  <a:lnTo>
                    <a:pt x="8509" y="10337"/>
                  </a:lnTo>
                  <a:cubicBezTo>
                    <a:pt x="6846" y="10288"/>
                    <a:pt x="5514" y="9559"/>
                    <a:pt x="4415" y="8343"/>
                  </a:cubicBezTo>
                  <a:cubicBezTo>
                    <a:pt x="3083" y="6846"/>
                    <a:pt x="2353" y="4784"/>
                    <a:pt x="1459" y="2995"/>
                  </a:cubicBezTo>
                  <a:cubicBezTo>
                    <a:pt x="1177" y="2392"/>
                    <a:pt x="652" y="729"/>
                    <a:pt x="0" y="0"/>
                  </a:cubicBezTo>
                  <a:close/>
                </a:path>
              </a:pathLst>
            </a:custGeom>
            <a:solidFill>
              <a:srgbClr val="000000">
                <a:alpha val="16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72"/>
            <p:cNvSpPr/>
            <p:nvPr/>
          </p:nvSpPr>
          <p:spPr>
            <a:xfrm>
              <a:off x="4974679" y="5020094"/>
              <a:ext cx="41028" cy="123384"/>
            </a:xfrm>
            <a:custGeom>
              <a:avLst/>
              <a:gdLst/>
              <a:ahLst/>
              <a:cxnLst/>
              <a:rect l="l" t="t" r="r" b="b"/>
              <a:pathLst>
                <a:path w="1090" h="3278" extrusionOk="0">
                  <a:moveTo>
                    <a:pt x="1090" y="0"/>
                  </a:moveTo>
                  <a:lnTo>
                    <a:pt x="1090" y="0"/>
                  </a:lnTo>
                  <a:cubicBezTo>
                    <a:pt x="1051" y="78"/>
                    <a:pt x="1012" y="117"/>
                    <a:pt x="973" y="156"/>
                  </a:cubicBezTo>
                  <a:cubicBezTo>
                    <a:pt x="643" y="525"/>
                    <a:pt x="361" y="768"/>
                    <a:pt x="79" y="885"/>
                  </a:cubicBezTo>
                  <a:cubicBezTo>
                    <a:pt x="40" y="1702"/>
                    <a:pt x="1" y="2470"/>
                    <a:pt x="1" y="3277"/>
                  </a:cubicBezTo>
                  <a:lnTo>
                    <a:pt x="1012" y="3277"/>
                  </a:lnTo>
                  <a:cubicBezTo>
                    <a:pt x="1012" y="2188"/>
                    <a:pt x="1051" y="1089"/>
                    <a:pt x="1090" y="0"/>
                  </a:cubicBezTo>
                  <a:close/>
                </a:path>
              </a:pathLst>
            </a:custGeom>
            <a:solidFill>
              <a:srgbClr val="0B5C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72"/>
            <p:cNvSpPr/>
            <p:nvPr/>
          </p:nvSpPr>
          <p:spPr>
            <a:xfrm>
              <a:off x="5119247" y="5143432"/>
              <a:ext cx="38" cy="38"/>
            </a:xfrm>
            <a:custGeom>
              <a:avLst/>
              <a:gdLst/>
              <a:ahLst/>
              <a:cxnLst/>
              <a:rect l="l" t="t" r="r" b="b"/>
              <a:pathLst>
                <a:path w="1" h="1" extrusionOk="0">
                  <a:moveTo>
                    <a:pt x="1" y="0"/>
                  </a:moveTo>
                  <a:lnTo>
                    <a:pt x="1" y="0"/>
                  </a:lnTo>
                  <a:lnTo>
                    <a:pt x="1" y="0"/>
                  </a:lnTo>
                  <a:lnTo>
                    <a:pt x="1" y="0"/>
                  </a:lnTo>
                  <a:close/>
                  <a:moveTo>
                    <a:pt x="1" y="0"/>
                  </a:moveTo>
                  <a:lnTo>
                    <a:pt x="1" y="0"/>
                  </a:lnTo>
                  <a:lnTo>
                    <a:pt x="1" y="0"/>
                  </a:lnTo>
                  <a:close/>
                  <a:moveTo>
                    <a:pt x="1" y="0"/>
                  </a:moveTo>
                  <a:lnTo>
                    <a:pt x="1" y="0"/>
                  </a:lnTo>
                  <a:lnTo>
                    <a:pt x="1" y="0"/>
                  </a:lnTo>
                  <a:close/>
                  <a:moveTo>
                    <a:pt x="1" y="0"/>
                  </a:moveTo>
                  <a:lnTo>
                    <a:pt x="1" y="0"/>
                  </a:lnTo>
                  <a:lnTo>
                    <a:pt x="1" y="0"/>
                  </a:lnTo>
                  <a:close/>
                  <a:moveTo>
                    <a:pt x="1" y="0"/>
                  </a:moveTo>
                  <a:lnTo>
                    <a:pt x="1" y="0"/>
                  </a:lnTo>
                  <a:lnTo>
                    <a:pt x="1" y="0"/>
                  </a:lnTo>
                  <a:close/>
                  <a:moveTo>
                    <a:pt x="1" y="0"/>
                  </a:moveTo>
                  <a:lnTo>
                    <a:pt x="1" y="0"/>
                  </a:lnTo>
                  <a:close/>
                </a:path>
              </a:pathLst>
            </a:custGeom>
            <a:solidFill>
              <a:srgbClr val="DEF6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72"/>
            <p:cNvSpPr/>
            <p:nvPr/>
          </p:nvSpPr>
          <p:spPr>
            <a:xfrm>
              <a:off x="5059967" y="4591513"/>
              <a:ext cx="59321" cy="551991"/>
            </a:xfrm>
            <a:custGeom>
              <a:avLst/>
              <a:gdLst/>
              <a:ahLst/>
              <a:cxnLst/>
              <a:rect l="l" t="t" r="r" b="b"/>
              <a:pathLst>
                <a:path w="1576" h="14665" extrusionOk="0">
                  <a:moveTo>
                    <a:pt x="1537" y="0"/>
                  </a:moveTo>
                  <a:cubicBezTo>
                    <a:pt x="1216" y="2956"/>
                    <a:pt x="1333" y="6156"/>
                    <a:pt x="283" y="8908"/>
                  </a:cubicBezTo>
                  <a:cubicBezTo>
                    <a:pt x="205" y="10852"/>
                    <a:pt x="78" y="12758"/>
                    <a:pt x="1" y="14664"/>
                  </a:cubicBezTo>
                  <a:lnTo>
                    <a:pt x="1576" y="14664"/>
                  </a:lnTo>
                  <a:cubicBezTo>
                    <a:pt x="1576" y="14460"/>
                    <a:pt x="1498" y="10570"/>
                    <a:pt x="1498" y="5631"/>
                  </a:cubicBezTo>
                  <a:cubicBezTo>
                    <a:pt x="1498" y="3851"/>
                    <a:pt x="1498" y="1945"/>
                    <a:pt x="1537" y="0"/>
                  </a:cubicBezTo>
                  <a:close/>
                </a:path>
              </a:pathLst>
            </a:custGeom>
            <a:solidFill>
              <a:srgbClr val="000000">
                <a:alpha val="16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72"/>
            <p:cNvSpPr/>
            <p:nvPr/>
          </p:nvSpPr>
          <p:spPr>
            <a:xfrm>
              <a:off x="5012769" y="4926752"/>
              <a:ext cx="57853" cy="216731"/>
            </a:xfrm>
            <a:custGeom>
              <a:avLst/>
              <a:gdLst/>
              <a:ahLst/>
              <a:cxnLst/>
              <a:rect l="l" t="t" r="r" b="b"/>
              <a:pathLst>
                <a:path w="1537" h="5758" extrusionOk="0">
                  <a:moveTo>
                    <a:pt x="1537" y="1"/>
                  </a:moveTo>
                  <a:lnTo>
                    <a:pt x="1537" y="1"/>
                  </a:lnTo>
                  <a:cubicBezTo>
                    <a:pt x="1177" y="895"/>
                    <a:pt x="730" y="1751"/>
                    <a:pt x="78" y="2480"/>
                  </a:cubicBezTo>
                  <a:cubicBezTo>
                    <a:pt x="39" y="3569"/>
                    <a:pt x="0" y="4668"/>
                    <a:pt x="0" y="5757"/>
                  </a:cubicBezTo>
                  <a:lnTo>
                    <a:pt x="1255" y="5757"/>
                  </a:lnTo>
                  <a:cubicBezTo>
                    <a:pt x="1332" y="3851"/>
                    <a:pt x="1459" y="1945"/>
                    <a:pt x="1537" y="1"/>
                  </a:cubicBezTo>
                  <a:close/>
                </a:path>
              </a:pathLst>
            </a:custGeom>
            <a:solidFill>
              <a:srgbClr val="000000">
                <a:alpha val="16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72"/>
            <p:cNvSpPr/>
            <p:nvPr/>
          </p:nvSpPr>
          <p:spPr>
            <a:xfrm>
              <a:off x="4410337" y="1736809"/>
              <a:ext cx="31881" cy="31881"/>
            </a:xfrm>
            <a:custGeom>
              <a:avLst/>
              <a:gdLst/>
              <a:ahLst/>
              <a:cxnLst/>
              <a:rect l="l" t="t" r="r" b="b"/>
              <a:pathLst>
                <a:path w="847" h="847" extrusionOk="0">
                  <a:moveTo>
                    <a:pt x="448" y="0"/>
                  </a:moveTo>
                  <a:cubicBezTo>
                    <a:pt x="205" y="0"/>
                    <a:pt x="0" y="204"/>
                    <a:pt x="0" y="447"/>
                  </a:cubicBezTo>
                  <a:cubicBezTo>
                    <a:pt x="0" y="642"/>
                    <a:pt x="205" y="846"/>
                    <a:pt x="448" y="846"/>
                  </a:cubicBezTo>
                  <a:cubicBezTo>
                    <a:pt x="652" y="846"/>
                    <a:pt x="846" y="642"/>
                    <a:pt x="846" y="447"/>
                  </a:cubicBezTo>
                  <a:cubicBezTo>
                    <a:pt x="846" y="204"/>
                    <a:pt x="652" y="0"/>
                    <a:pt x="448" y="0"/>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72"/>
            <p:cNvSpPr/>
            <p:nvPr/>
          </p:nvSpPr>
          <p:spPr>
            <a:xfrm>
              <a:off x="4410337" y="1736809"/>
              <a:ext cx="16863" cy="16863"/>
            </a:xfrm>
            <a:custGeom>
              <a:avLst/>
              <a:gdLst/>
              <a:ahLst/>
              <a:cxnLst/>
              <a:rect l="l" t="t" r="r" b="b"/>
              <a:pathLst>
                <a:path w="448" h="448" extrusionOk="0">
                  <a:moveTo>
                    <a:pt x="0" y="447"/>
                  </a:moveTo>
                  <a:lnTo>
                    <a:pt x="0" y="447"/>
                  </a:lnTo>
                  <a:lnTo>
                    <a:pt x="0" y="447"/>
                  </a:lnTo>
                  <a:close/>
                  <a:moveTo>
                    <a:pt x="0" y="447"/>
                  </a:moveTo>
                  <a:lnTo>
                    <a:pt x="0" y="447"/>
                  </a:lnTo>
                  <a:lnTo>
                    <a:pt x="0" y="447"/>
                  </a:lnTo>
                  <a:close/>
                  <a:moveTo>
                    <a:pt x="0" y="447"/>
                  </a:moveTo>
                  <a:lnTo>
                    <a:pt x="0" y="447"/>
                  </a:lnTo>
                  <a:lnTo>
                    <a:pt x="0" y="447"/>
                  </a:lnTo>
                  <a:close/>
                  <a:moveTo>
                    <a:pt x="448" y="0"/>
                  </a:moveTo>
                  <a:lnTo>
                    <a:pt x="448" y="0"/>
                  </a:lnTo>
                  <a:lnTo>
                    <a:pt x="448" y="0"/>
                  </a:lnTo>
                  <a:close/>
                  <a:moveTo>
                    <a:pt x="448" y="0"/>
                  </a:moveTo>
                  <a:lnTo>
                    <a:pt x="448" y="0"/>
                  </a:lnTo>
                  <a:lnTo>
                    <a:pt x="448" y="0"/>
                  </a:lnTo>
                  <a:close/>
                  <a:moveTo>
                    <a:pt x="448" y="0"/>
                  </a:moveTo>
                  <a:lnTo>
                    <a:pt x="448" y="0"/>
                  </a:lnTo>
                  <a:lnTo>
                    <a:pt x="448" y="0"/>
                  </a:lnTo>
                  <a:close/>
                  <a:moveTo>
                    <a:pt x="448" y="0"/>
                  </a:moveTo>
                  <a:lnTo>
                    <a:pt x="448" y="0"/>
                  </a:lnTo>
                  <a:lnTo>
                    <a:pt x="448" y="0"/>
                  </a:lnTo>
                  <a:close/>
                  <a:moveTo>
                    <a:pt x="448" y="0"/>
                  </a:moveTo>
                  <a:lnTo>
                    <a:pt x="448" y="0"/>
                  </a:lnTo>
                  <a:lnTo>
                    <a:pt x="448" y="0"/>
                  </a:lnTo>
                  <a:close/>
                  <a:moveTo>
                    <a:pt x="448" y="0"/>
                  </a:moveTo>
                  <a:cubicBezTo>
                    <a:pt x="205" y="0"/>
                    <a:pt x="0" y="204"/>
                    <a:pt x="0" y="447"/>
                  </a:cubicBezTo>
                  <a:lnTo>
                    <a:pt x="0" y="447"/>
                  </a:lnTo>
                  <a:cubicBezTo>
                    <a:pt x="0" y="204"/>
                    <a:pt x="205" y="0"/>
                    <a:pt x="448" y="0"/>
                  </a:cubicBezTo>
                  <a:lnTo>
                    <a:pt x="448" y="0"/>
                  </a:lnTo>
                  <a:close/>
                </a:path>
              </a:pathLst>
            </a:custGeom>
            <a:solidFill>
              <a:srgbClr val="1713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72"/>
            <p:cNvSpPr/>
            <p:nvPr/>
          </p:nvSpPr>
          <p:spPr>
            <a:xfrm>
              <a:off x="4410337" y="1736809"/>
              <a:ext cx="30413" cy="28945"/>
            </a:xfrm>
            <a:custGeom>
              <a:avLst/>
              <a:gdLst/>
              <a:ahLst/>
              <a:cxnLst/>
              <a:rect l="l" t="t" r="r" b="b"/>
              <a:pathLst>
                <a:path w="808" h="769" extrusionOk="0">
                  <a:moveTo>
                    <a:pt x="448" y="0"/>
                  </a:moveTo>
                  <a:cubicBezTo>
                    <a:pt x="205" y="0"/>
                    <a:pt x="0" y="204"/>
                    <a:pt x="0" y="447"/>
                  </a:cubicBezTo>
                  <a:cubicBezTo>
                    <a:pt x="0" y="564"/>
                    <a:pt x="78" y="690"/>
                    <a:pt x="166" y="768"/>
                  </a:cubicBezTo>
                  <a:cubicBezTo>
                    <a:pt x="117" y="690"/>
                    <a:pt x="117" y="642"/>
                    <a:pt x="117" y="603"/>
                  </a:cubicBezTo>
                  <a:cubicBezTo>
                    <a:pt x="117" y="360"/>
                    <a:pt x="321" y="204"/>
                    <a:pt x="526" y="204"/>
                  </a:cubicBezTo>
                  <a:cubicBezTo>
                    <a:pt x="652" y="204"/>
                    <a:pt x="730" y="243"/>
                    <a:pt x="808" y="282"/>
                  </a:cubicBezTo>
                  <a:cubicBezTo>
                    <a:pt x="769" y="156"/>
                    <a:pt x="603" y="39"/>
                    <a:pt x="448" y="0"/>
                  </a:cubicBezTo>
                  <a:close/>
                </a:path>
              </a:pathLst>
            </a:custGeom>
            <a:solidFill>
              <a:srgbClr val="000000">
                <a:alpha val="16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72"/>
            <p:cNvSpPr/>
            <p:nvPr/>
          </p:nvSpPr>
          <p:spPr>
            <a:xfrm>
              <a:off x="4410337" y="1631386"/>
              <a:ext cx="31881" cy="32257"/>
            </a:xfrm>
            <a:custGeom>
              <a:avLst/>
              <a:gdLst/>
              <a:ahLst/>
              <a:cxnLst/>
              <a:rect l="l" t="t" r="r" b="b"/>
              <a:pathLst>
                <a:path w="847" h="857" extrusionOk="0">
                  <a:moveTo>
                    <a:pt x="448" y="1"/>
                  </a:moveTo>
                  <a:cubicBezTo>
                    <a:pt x="205" y="1"/>
                    <a:pt x="0" y="205"/>
                    <a:pt x="0" y="448"/>
                  </a:cubicBezTo>
                  <a:cubicBezTo>
                    <a:pt x="0" y="691"/>
                    <a:pt x="205" y="856"/>
                    <a:pt x="448" y="856"/>
                  </a:cubicBezTo>
                  <a:cubicBezTo>
                    <a:pt x="652" y="856"/>
                    <a:pt x="846" y="691"/>
                    <a:pt x="846" y="448"/>
                  </a:cubicBezTo>
                  <a:cubicBezTo>
                    <a:pt x="846" y="205"/>
                    <a:pt x="652" y="1"/>
                    <a:pt x="448" y="1"/>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72"/>
            <p:cNvSpPr/>
            <p:nvPr/>
          </p:nvSpPr>
          <p:spPr>
            <a:xfrm>
              <a:off x="4410337" y="1631386"/>
              <a:ext cx="16863" cy="16863"/>
            </a:xfrm>
            <a:custGeom>
              <a:avLst/>
              <a:gdLst/>
              <a:ahLst/>
              <a:cxnLst/>
              <a:rect l="l" t="t" r="r" b="b"/>
              <a:pathLst>
                <a:path w="448" h="448" extrusionOk="0">
                  <a:moveTo>
                    <a:pt x="0" y="448"/>
                  </a:moveTo>
                  <a:lnTo>
                    <a:pt x="0" y="448"/>
                  </a:lnTo>
                  <a:lnTo>
                    <a:pt x="0" y="448"/>
                  </a:lnTo>
                  <a:close/>
                  <a:moveTo>
                    <a:pt x="0" y="448"/>
                  </a:moveTo>
                  <a:lnTo>
                    <a:pt x="0" y="448"/>
                  </a:lnTo>
                  <a:lnTo>
                    <a:pt x="0" y="448"/>
                  </a:lnTo>
                  <a:close/>
                  <a:moveTo>
                    <a:pt x="0" y="448"/>
                  </a:moveTo>
                  <a:lnTo>
                    <a:pt x="0" y="448"/>
                  </a:lnTo>
                  <a:lnTo>
                    <a:pt x="0" y="448"/>
                  </a:lnTo>
                  <a:close/>
                  <a:moveTo>
                    <a:pt x="448" y="1"/>
                  </a:moveTo>
                  <a:lnTo>
                    <a:pt x="448" y="1"/>
                  </a:lnTo>
                  <a:lnTo>
                    <a:pt x="448" y="1"/>
                  </a:lnTo>
                  <a:close/>
                  <a:moveTo>
                    <a:pt x="448" y="1"/>
                  </a:moveTo>
                  <a:lnTo>
                    <a:pt x="448" y="1"/>
                  </a:lnTo>
                  <a:lnTo>
                    <a:pt x="448" y="1"/>
                  </a:lnTo>
                  <a:close/>
                  <a:moveTo>
                    <a:pt x="448" y="1"/>
                  </a:moveTo>
                  <a:lnTo>
                    <a:pt x="448" y="1"/>
                  </a:lnTo>
                  <a:lnTo>
                    <a:pt x="448" y="1"/>
                  </a:lnTo>
                  <a:close/>
                  <a:moveTo>
                    <a:pt x="448" y="1"/>
                  </a:moveTo>
                  <a:lnTo>
                    <a:pt x="448" y="1"/>
                  </a:lnTo>
                  <a:lnTo>
                    <a:pt x="448" y="1"/>
                  </a:lnTo>
                  <a:close/>
                  <a:moveTo>
                    <a:pt x="448" y="1"/>
                  </a:moveTo>
                  <a:lnTo>
                    <a:pt x="448" y="1"/>
                  </a:lnTo>
                  <a:lnTo>
                    <a:pt x="448" y="1"/>
                  </a:lnTo>
                  <a:close/>
                  <a:moveTo>
                    <a:pt x="448" y="1"/>
                  </a:moveTo>
                  <a:cubicBezTo>
                    <a:pt x="205" y="1"/>
                    <a:pt x="0" y="205"/>
                    <a:pt x="0" y="448"/>
                  </a:cubicBezTo>
                  <a:lnTo>
                    <a:pt x="0" y="448"/>
                  </a:lnTo>
                  <a:cubicBezTo>
                    <a:pt x="0" y="205"/>
                    <a:pt x="205" y="1"/>
                    <a:pt x="448" y="1"/>
                  </a:cubicBezTo>
                  <a:lnTo>
                    <a:pt x="448" y="1"/>
                  </a:lnTo>
                  <a:close/>
                </a:path>
              </a:pathLst>
            </a:custGeom>
            <a:solidFill>
              <a:srgbClr val="1713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72"/>
            <p:cNvSpPr/>
            <p:nvPr/>
          </p:nvSpPr>
          <p:spPr>
            <a:xfrm>
              <a:off x="4410337" y="1631386"/>
              <a:ext cx="30413" cy="28945"/>
            </a:xfrm>
            <a:custGeom>
              <a:avLst/>
              <a:gdLst/>
              <a:ahLst/>
              <a:cxnLst/>
              <a:rect l="l" t="t" r="r" b="b"/>
              <a:pathLst>
                <a:path w="808" h="769" extrusionOk="0">
                  <a:moveTo>
                    <a:pt x="448" y="1"/>
                  </a:moveTo>
                  <a:cubicBezTo>
                    <a:pt x="205" y="1"/>
                    <a:pt x="0" y="205"/>
                    <a:pt x="0" y="448"/>
                  </a:cubicBezTo>
                  <a:cubicBezTo>
                    <a:pt x="0" y="570"/>
                    <a:pt x="73" y="683"/>
                    <a:pt x="157" y="761"/>
                  </a:cubicBezTo>
                  <a:lnTo>
                    <a:pt x="157" y="761"/>
                  </a:lnTo>
                  <a:cubicBezTo>
                    <a:pt x="117" y="720"/>
                    <a:pt x="117" y="649"/>
                    <a:pt x="117" y="613"/>
                  </a:cubicBezTo>
                  <a:cubicBezTo>
                    <a:pt x="117" y="370"/>
                    <a:pt x="321" y="205"/>
                    <a:pt x="526" y="205"/>
                  </a:cubicBezTo>
                  <a:cubicBezTo>
                    <a:pt x="652" y="205"/>
                    <a:pt x="730" y="244"/>
                    <a:pt x="808" y="283"/>
                  </a:cubicBezTo>
                  <a:cubicBezTo>
                    <a:pt x="769" y="166"/>
                    <a:pt x="603" y="39"/>
                    <a:pt x="448" y="1"/>
                  </a:cubicBezTo>
                  <a:close/>
                  <a:moveTo>
                    <a:pt x="157" y="761"/>
                  </a:moveTo>
                  <a:lnTo>
                    <a:pt x="157" y="761"/>
                  </a:lnTo>
                  <a:cubicBezTo>
                    <a:pt x="160" y="763"/>
                    <a:pt x="163" y="766"/>
                    <a:pt x="166" y="769"/>
                  </a:cubicBezTo>
                  <a:cubicBezTo>
                    <a:pt x="163" y="766"/>
                    <a:pt x="160" y="763"/>
                    <a:pt x="157" y="761"/>
                  </a:cubicBezTo>
                  <a:close/>
                </a:path>
              </a:pathLst>
            </a:custGeom>
            <a:solidFill>
              <a:srgbClr val="000000">
                <a:alpha val="16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72"/>
            <p:cNvSpPr/>
            <p:nvPr/>
          </p:nvSpPr>
          <p:spPr>
            <a:xfrm>
              <a:off x="4641998" y="1736809"/>
              <a:ext cx="32257" cy="31881"/>
            </a:xfrm>
            <a:custGeom>
              <a:avLst/>
              <a:gdLst/>
              <a:ahLst/>
              <a:cxnLst/>
              <a:rect l="l" t="t" r="r" b="b"/>
              <a:pathLst>
                <a:path w="857" h="847" extrusionOk="0">
                  <a:moveTo>
                    <a:pt x="409" y="0"/>
                  </a:moveTo>
                  <a:cubicBezTo>
                    <a:pt x="166" y="0"/>
                    <a:pt x="1" y="204"/>
                    <a:pt x="1" y="447"/>
                  </a:cubicBezTo>
                  <a:cubicBezTo>
                    <a:pt x="1" y="642"/>
                    <a:pt x="166" y="846"/>
                    <a:pt x="409" y="846"/>
                  </a:cubicBezTo>
                  <a:cubicBezTo>
                    <a:pt x="652" y="846"/>
                    <a:pt x="856" y="642"/>
                    <a:pt x="856" y="447"/>
                  </a:cubicBezTo>
                  <a:cubicBezTo>
                    <a:pt x="856" y="204"/>
                    <a:pt x="652" y="0"/>
                    <a:pt x="409" y="0"/>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72"/>
            <p:cNvSpPr/>
            <p:nvPr/>
          </p:nvSpPr>
          <p:spPr>
            <a:xfrm>
              <a:off x="4655924" y="1736809"/>
              <a:ext cx="18331" cy="16863"/>
            </a:xfrm>
            <a:custGeom>
              <a:avLst/>
              <a:gdLst/>
              <a:ahLst/>
              <a:cxnLst/>
              <a:rect l="l" t="t" r="r" b="b"/>
              <a:pathLst>
                <a:path w="487" h="448" extrusionOk="0">
                  <a:moveTo>
                    <a:pt x="486" y="447"/>
                  </a:moveTo>
                  <a:lnTo>
                    <a:pt x="486" y="447"/>
                  </a:lnTo>
                  <a:lnTo>
                    <a:pt x="486" y="447"/>
                  </a:lnTo>
                  <a:close/>
                  <a:moveTo>
                    <a:pt x="486" y="447"/>
                  </a:moveTo>
                  <a:lnTo>
                    <a:pt x="486" y="447"/>
                  </a:lnTo>
                  <a:lnTo>
                    <a:pt x="486" y="447"/>
                  </a:lnTo>
                  <a:close/>
                  <a:moveTo>
                    <a:pt x="486" y="447"/>
                  </a:moveTo>
                  <a:lnTo>
                    <a:pt x="486" y="447"/>
                  </a:lnTo>
                  <a:lnTo>
                    <a:pt x="486" y="447"/>
                  </a:lnTo>
                  <a:close/>
                  <a:moveTo>
                    <a:pt x="0" y="0"/>
                  </a:moveTo>
                  <a:lnTo>
                    <a:pt x="0" y="0"/>
                  </a:lnTo>
                  <a:lnTo>
                    <a:pt x="0" y="0"/>
                  </a:lnTo>
                  <a:close/>
                  <a:moveTo>
                    <a:pt x="39" y="0"/>
                  </a:moveTo>
                  <a:lnTo>
                    <a:pt x="39" y="0"/>
                  </a:lnTo>
                  <a:lnTo>
                    <a:pt x="39" y="0"/>
                  </a:lnTo>
                  <a:close/>
                  <a:moveTo>
                    <a:pt x="39" y="0"/>
                  </a:moveTo>
                  <a:lnTo>
                    <a:pt x="39" y="0"/>
                  </a:lnTo>
                  <a:lnTo>
                    <a:pt x="39" y="0"/>
                  </a:lnTo>
                  <a:close/>
                  <a:moveTo>
                    <a:pt x="39" y="0"/>
                  </a:moveTo>
                  <a:lnTo>
                    <a:pt x="39" y="0"/>
                  </a:lnTo>
                  <a:lnTo>
                    <a:pt x="39" y="0"/>
                  </a:lnTo>
                  <a:close/>
                  <a:moveTo>
                    <a:pt x="39" y="0"/>
                  </a:moveTo>
                  <a:lnTo>
                    <a:pt x="39" y="0"/>
                  </a:lnTo>
                  <a:lnTo>
                    <a:pt x="39" y="0"/>
                  </a:lnTo>
                  <a:close/>
                  <a:moveTo>
                    <a:pt x="39" y="0"/>
                  </a:moveTo>
                  <a:lnTo>
                    <a:pt x="39" y="0"/>
                  </a:lnTo>
                  <a:lnTo>
                    <a:pt x="39" y="0"/>
                  </a:lnTo>
                  <a:cubicBezTo>
                    <a:pt x="282" y="0"/>
                    <a:pt x="486" y="204"/>
                    <a:pt x="486" y="447"/>
                  </a:cubicBezTo>
                  <a:lnTo>
                    <a:pt x="486" y="447"/>
                  </a:lnTo>
                  <a:cubicBezTo>
                    <a:pt x="486" y="204"/>
                    <a:pt x="282" y="0"/>
                    <a:pt x="39" y="0"/>
                  </a:cubicBezTo>
                  <a:close/>
                </a:path>
              </a:pathLst>
            </a:custGeom>
            <a:solidFill>
              <a:srgbClr val="1713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72"/>
            <p:cNvSpPr/>
            <p:nvPr/>
          </p:nvSpPr>
          <p:spPr>
            <a:xfrm>
              <a:off x="4641998" y="1736809"/>
              <a:ext cx="32257" cy="28945"/>
            </a:xfrm>
            <a:custGeom>
              <a:avLst/>
              <a:gdLst/>
              <a:ahLst/>
              <a:cxnLst/>
              <a:rect l="l" t="t" r="r" b="b"/>
              <a:pathLst>
                <a:path w="857" h="769" extrusionOk="0">
                  <a:moveTo>
                    <a:pt x="370" y="0"/>
                  </a:moveTo>
                  <a:cubicBezTo>
                    <a:pt x="205" y="39"/>
                    <a:pt x="88" y="156"/>
                    <a:pt x="1" y="282"/>
                  </a:cubicBezTo>
                  <a:cubicBezTo>
                    <a:pt x="88" y="243"/>
                    <a:pt x="205" y="204"/>
                    <a:pt x="283" y="204"/>
                  </a:cubicBezTo>
                  <a:cubicBezTo>
                    <a:pt x="526" y="204"/>
                    <a:pt x="730" y="360"/>
                    <a:pt x="730" y="603"/>
                  </a:cubicBezTo>
                  <a:cubicBezTo>
                    <a:pt x="730" y="642"/>
                    <a:pt x="691" y="690"/>
                    <a:pt x="691" y="768"/>
                  </a:cubicBezTo>
                  <a:cubicBezTo>
                    <a:pt x="769" y="690"/>
                    <a:pt x="818" y="564"/>
                    <a:pt x="856" y="447"/>
                  </a:cubicBezTo>
                  <a:cubicBezTo>
                    <a:pt x="856" y="204"/>
                    <a:pt x="652" y="0"/>
                    <a:pt x="409" y="0"/>
                  </a:cubicBezTo>
                  <a:close/>
                </a:path>
              </a:pathLst>
            </a:custGeom>
            <a:solidFill>
              <a:srgbClr val="000000">
                <a:alpha val="16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72"/>
            <p:cNvSpPr/>
            <p:nvPr/>
          </p:nvSpPr>
          <p:spPr>
            <a:xfrm>
              <a:off x="4641998" y="1631386"/>
              <a:ext cx="32257" cy="32257"/>
            </a:xfrm>
            <a:custGeom>
              <a:avLst/>
              <a:gdLst/>
              <a:ahLst/>
              <a:cxnLst/>
              <a:rect l="l" t="t" r="r" b="b"/>
              <a:pathLst>
                <a:path w="857" h="857" extrusionOk="0">
                  <a:moveTo>
                    <a:pt x="409" y="1"/>
                  </a:moveTo>
                  <a:cubicBezTo>
                    <a:pt x="166" y="1"/>
                    <a:pt x="1" y="205"/>
                    <a:pt x="1" y="448"/>
                  </a:cubicBezTo>
                  <a:cubicBezTo>
                    <a:pt x="1" y="691"/>
                    <a:pt x="166" y="856"/>
                    <a:pt x="409" y="856"/>
                  </a:cubicBezTo>
                  <a:cubicBezTo>
                    <a:pt x="652" y="856"/>
                    <a:pt x="856" y="691"/>
                    <a:pt x="856" y="448"/>
                  </a:cubicBezTo>
                  <a:cubicBezTo>
                    <a:pt x="856" y="205"/>
                    <a:pt x="652" y="1"/>
                    <a:pt x="409" y="1"/>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72"/>
            <p:cNvSpPr/>
            <p:nvPr/>
          </p:nvSpPr>
          <p:spPr>
            <a:xfrm>
              <a:off x="4655924" y="1631386"/>
              <a:ext cx="18331" cy="16863"/>
            </a:xfrm>
            <a:custGeom>
              <a:avLst/>
              <a:gdLst/>
              <a:ahLst/>
              <a:cxnLst/>
              <a:rect l="l" t="t" r="r" b="b"/>
              <a:pathLst>
                <a:path w="487" h="448" extrusionOk="0">
                  <a:moveTo>
                    <a:pt x="486" y="448"/>
                  </a:moveTo>
                  <a:lnTo>
                    <a:pt x="486" y="448"/>
                  </a:lnTo>
                  <a:lnTo>
                    <a:pt x="486" y="448"/>
                  </a:lnTo>
                  <a:close/>
                  <a:moveTo>
                    <a:pt x="486" y="448"/>
                  </a:moveTo>
                  <a:lnTo>
                    <a:pt x="486" y="448"/>
                  </a:lnTo>
                  <a:lnTo>
                    <a:pt x="486" y="448"/>
                  </a:lnTo>
                  <a:close/>
                  <a:moveTo>
                    <a:pt x="486" y="448"/>
                  </a:moveTo>
                  <a:lnTo>
                    <a:pt x="486" y="448"/>
                  </a:lnTo>
                  <a:lnTo>
                    <a:pt x="486" y="448"/>
                  </a:lnTo>
                  <a:close/>
                  <a:moveTo>
                    <a:pt x="0" y="1"/>
                  </a:moveTo>
                  <a:lnTo>
                    <a:pt x="0" y="1"/>
                  </a:lnTo>
                  <a:lnTo>
                    <a:pt x="0" y="1"/>
                  </a:lnTo>
                  <a:close/>
                  <a:moveTo>
                    <a:pt x="39" y="1"/>
                  </a:moveTo>
                  <a:lnTo>
                    <a:pt x="39" y="1"/>
                  </a:lnTo>
                  <a:lnTo>
                    <a:pt x="39" y="1"/>
                  </a:lnTo>
                  <a:close/>
                  <a:moveTo>
                    <a:pt x="39" y="1"/>
                  </a:moveTo>
                  <a:lnTo>
                    <a:pt x="39" y="1"/>
                  </a:lnTo>
                  <a:lnTo>
                    <a:pt x="39" y="1"/>
                  </a:lnTo>
                  <a:close/>
                  <a:moveTo>
                    <a:pt x="39" y="1"/>
                  </a:moveTo>
                  <a:lnTo>
                    <a:pt x="39" y="1"/>
                  </a:lnTo>
                  <a:lnTo>
                    <a:pt x="39" y="1"/>
                  </a:lnTo>
                  <a:close/>
                  <a:moveTo>
                    <a:pt x="39" y="1"/>
                  </a:moveTo>
                  <a:lnTo>
                    <a:pt x="39" y="1"/>
                  </a:lnTo>
                  <a:lnTo>
                    <a:pt x="39" y="1"/>
                  </a:lnTo>
                  <a:close/>
                  <a:moveTo>
                    <a:pt x="39" y="1"/>
                  </a:moveTo>
                  <a:lnTo>
                    <a:pt x="39" y="1"/>
                  </a:lnTo>
                  <a:lnTo>
                    <a:pt x="39" y="1"/>
                  </a:lnTo>
                  <a:cubicBezTo>
                    <a:pt x="282" y="1"/>
                    <a:pt x="486" y="205"/>
                    <a:pt x="486" y="448"/>
                  </a:cubicBezTo>
                  <a:lnTo>
                    <a:pt x="486" y="448"/>
                  </a:lnTo>
                  <a:cubicBezTo>
                    <a:pt x="486" y="205"/>
                    <a:pt x="282" y="1"/>
                    <a:pt x="39" y="1"/>
                  </a:cubicBezTo>
                  <a:close/>
                </a:path>
              </a:pathLst>
            </a:custGeom>
            <a:solidFill>
              <a:srgbClr val="1713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72"/>
            <p:cNvSpPr/>
            <p:nvPr/>
          </p:nvSpPr>
          <p:spPr>
            <a:xfrm>
              <a:off x="4641998" y="1631386"/>
              <a:ext cx="32257" cy="28945"/>
            </a:xfrm>
            <a:custGeom>
              <a:avLst/>
              <a:gdLst/>
              <a:ahLst/>
              <a:cxnLst/>
              <a:rect l="l" t="t" r="r" b="b"/>
              <a:pathLst>
                <a:path w="857" h="769" extrusionOk="0">
                  <a:moveTo>
                    <a:pt x="370" y="1"/>
                  </a:moveTo>
                  <a:cubicBezTo>
                    <a:pt x="205" y="39"/>
                    <a:pt x="88" y="166"/>
                    <a:pt x="1" y="283"/>
                  </a:cubicBezTo>
                  <a:cubicBezTo>
                    <a:pt x="88" y="244"/>
                    <a:pt x="205" y="205"/>
                    <a:pt x="283" y="205"/>
                  </a:cubicBezTo>
                  <a:cubicBezTo>
                    <a:pt x="526" y="205"/>
                    <a:pt x="730" y="370"/>
                    <a:pt x="730" y="613"/>
                  </a:cubicBezTo>
                  <a:cubicBezTo>
                    <a:pt x="730" y="652"/>
                    <a:pt x="691" y="730"/>
                    <a:pt x="691" y="769"/>
                  </a:cubicBezTo>
                  <a:cubicBezTo>
                    <a:pt x="769" y="691"/>
                    <a:pt x="818" y="574"/>
                    <a:pt x="856" y="448"/>
                  </a:cubicBezTo>
                  <a:cubicBezTo>
                    <a:pt x="856" y="205"/>
                    <a:pt x="652" y="1"/>
                    <a:pt x="409" y="1"/>
                  </a:cubicBezTo>
                  <a:close/>
                </a:path>
              </a:pathLst>
            </a:custGeom>
            <a:solidFill>
              <a:srgbClr val="000000">
                <a:alpha val="16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72"/>
            <p:cNvSpPr/>
            <p:nvPr/>
          </p:nvSpPr>
          <p:spPr>
            <a:xfrm>
              <a:off x="4266862" y="1570638"/>
              <a:ext cx="172429" cy="290995"/>
            </a:xfrm>
            <a:custGeom>
              <a:avLst/>
              <a:gdLst/>
              <a:ahLst/>
              <a:cxnLst/>
              <a:rect l="l" t="t" r="r" b="b"/>
              <a:pathLst>
                <a:path w="4581" h="7731" extrusionOk="0">
                  <a:moveTo>
                    <a:pt x="574" y="0"/>
                  </a:moveTo>
                  <a:cubicBezTo>
                    <a:pt x="409" y="195"/>
                    <a:pt x="205" y="360"/>
                    <a:pt x="1" y="525"/>
                  </a:cubicBezTo>
                  <a:cubicBezTo>
                    <a:pt x="127" y="846"/>
                    <a:pt x="244" y="1128"/>
                    <a:pt x="370" y="1410"/>
                  </a:cubicBezTo>
                  <a:cubicBezTo>
                    <a:pt x="973" y="2713"/>
                    <a:pt x="1702" y="3968"/>
                    <a:pt x="2519" y="5144"/>
                  </a:cubicBezTo>
                  <a:cubicBezTo>
                    <a:pt x="3005" y="5951"/>
                    <a:pt x="3608" y="6720"/>
                    <a:pt x="4260" y="7410"/>
                  </a:cubicBezTo>
                  <a:cubicBezTo>
                    <a:pt x="4376" y="7536"/>
                    <a:pt x="4464" y="7653"/>
                    <a:pt x="4581" y="7731"/>
                  </a:cubicBezTo>
                  <a:lnTo>
                    <a:pt x="4581" y="6924"/>
                  </a:lnTo>
                  <a:cubicBezTo>
                    <a:pt x="4133" y="6360"/>
                    <a:pt x="3686" y="5747"/>
                    <a:pt x="3287" y="5144"/>
                  </a:cubicBezTo>
                  <a:cubicBezTo>
                    <a:pt x="2471" y="3968"/>
                    <a:pt x="1741" y="2713"/>
                    <a:pt x="1177" y="1410"/>
                  </a:cubicBezTo>
                  <a:cubicBezTo>
                    <a:pt x="973" y="973"/>
                    <a:pt x="769" y="487"/>
                    <a:pt x="574" y="0"/>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72"/>
            <p:cNvSpPr/>
            <p:nvPr/>
          </p:nvSpPr>
          <p:spPr>
            <a:xfrm>
              <a:off x="4643466" y="1565859"/>
              <a:ext cx="175741" cy="295775"/>
            </a:xfrm>
            <a:custGeom>
              <a:avLst/>
              <a:gdLst/>
              <a:ahLst/>
              <a:cxnLst/>
              <a:rect l="l" t="t" r="r" b="b"/>
              <a:pathLst>
                <a:path w="4669" h="7858" extrusionOk="0">
                  <a:moveTo>
                    <a:pt x="4056" y="1"/>
                  </a:moveTo>
                  <a:cubicBezTo>
                    <a:pt x="3851" y="487"/>
                    <a:pt x="3647" y="1100"/>
                    <a:pt x="3453" y="1537"/>
                  </a:cubicBezTo>
                  <a:cubicBezTo>
                    <a:pt x="2840" y="2840"/>
                    <a:pt x="2111" y="4095"/>
                    <a:pt x="1304" y="5271"/>
                  </a:cubicBezTo>
                  <a:cubicBezTo>
                    <a:pt x="934" y="5874"/>
                    <a:pt x="487" y="6487"/>
                    <a:pt x="1" y="7051"/>
                  </a:cubicBezTo>
                  <a:lnTo>
                    <a:pt x="1" y="7858"/>
                  </a:lnTo>
                  <a:cubicBezTo>
                    <a:pt x="127" y="7780"/>
                    <a:pt x="244" y="7663"/>
                    <a:pt x="370" y="7537"/>
                  </a:cubicBezTo>
                  <a:cubicBezTo>
                    <a:pt x="1022" y="6847"/>
                    <a:pt x="1586" y="6078"/>
                    <a:pt x="2111" y="5271"/>
                  </a:cubicBezTo>
                  <a:cubicBezTo>
                    <a:pt x="2879" y="4095"/>
                    <a:pt x="3608" y="2840"/>
                    <a:pt x="4221" y="1537"/>
                  </a:cubicBezTo>
                  <a:cubicBezTo>
                    <a:pt x="4338" y="1255"/>
                    <a:pt x="4542" y="808"/>
                    <a:pt x="4668" y="526"/>
                  </a:cubicBezTo>
                  <a:cubicBezTo>
                    <a:pt x="4464" y="370"/>
                    <a:pt x="4260" y="166"/>
                    <a:pt x="4056" y="1"/>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72"/>
            <p:cNvSpPr/>
            <p:nvPr/>
          </p:nvSpPr>
          <p:spPr>
            <a:xfrm>
              <a:off x="4048750" y="3812301"/>
              <a:ext cx="82394" cy="86798"/>
            </a:xfrm>
            <a:custGeom>
              <a:avLst/>
              <a:gdLst/>
              <a:ahLst/>
              <a:cxnLst/>
              <a:rect l="l" t="t" r="r" b="b"/>
              <a:pathLst>
                <a:path w="2189" h="2306" extrusionOk="0">
                  <a:moveTo>
                    <a:pt x="778" y="1"/>
                  </a:moveTo>
                  <a:lnTo>
                    <a:pt x="0" y="195"/>
                  </a:lnTo>
                  <a:cubicBezTo>
                    <a:pt x="486" y="769"/>
                    <a:pt x="895" y="1372"/>
                    <a:pt x="1021" y="1985"/>
                  </a:cubicBezTo>
                  <a:cubicBezTo>
                    <a:pt x="1060" y="2062"/>
                    <a:pt x="1060" y="2189"/>
                    <a:pt x="1060" y="2305"/>
                  </a:cubicBezTo>
                  <a:cubicBezTo>
                    <a:pt x="1663" y="2228"/>
                    <a:pt x="2188" y="1411"/>
                    <a:pt x="1663" y="925"/>
                  </a:cubicBezTo>
                  <a:cubicBezTo>
                    <a:pt x="1342" y="604"/>
                    <a:pt x="1021" y="322"/>
                    <a:pt x="77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72"/>
            <p:cNvSpPr/>
            <p:nvPr/>
          </p:nvSpPr>
          <p:spPr>
            <a:xfrm>
              <a:off x="3743883" y="3718771"/>
              <a:ext cx="344820" cy="327920"/>
            </a:xfrm>
            <a:custGeom>
              <a:avLst/>
              <a:gdLst/>
              <a:ahLst/>
              <a:cxnLst/>
              <a:rect l="l" t="t" r="r" b="b"/>
              <a:pathLst>
                <a:path w="9161" h="8712" extrusionOk="0">
                  <a:moveTo>
                    <a:pt x="5271" y="0"/>
                  </a:moveTo>
                  <a:cubicBezTo>
                    <a:pt x="5179" y="0"/>
                    <a:pt x="5085" y="2"/>
                    <a:pt x="4988" y="6"/>
                  </a:cubicBezTo>
                  <a:cubicBezTo>
                    <a:pt x="4055" y="55"/>
                    <a:pt x="3160" y="94"/>
                    <a:pt x="2353" y="492"/>
                  </a:cubicBezTo>
                  <a:cubicBezTo>
                    <a:pt x="2149" y="619"/>
                    <a:pt x="1984" y="697"/>
                    <a:pt x="1780" y="862"/>
                  </a:cubicBezTo>
                  <a:cubicBezTo>
                    <a:pt x="564" y="1834"/>
                    <a:pt x="0" y="3410"/>
                    <a:pt x="408" y="4917"/>
                  </a:cubicBezTo>
                  <a:cubicBezTo>
                    <a:pt x="447" y="4956"/>
                    <a:pt x="447" y="4995"/>
                    <a:pt x="447" y="5034"/>
                  </a:cubicBezTo>
                  <a:cubicBezTo>
                    <a:pt x="690" y="5685"/>
                    <a:pt x="1177" y="6288"/>
                    <a:pt x="1663" y="6696"/>
                  </a:cubicBezTo>
                  <a:cubicBezTo>
                    <a:pt x="2314" y="7260"/>
                    <a:pt x="3044" y="7669"/>
                    <a:pt x="3812" y="8029"/>
                  </a:cubicBezTo>
                  <a:cubicBezTo>
                    <a:pt x="4300" y="8280"/>
                    <a:pt x="4889" y="8711"/>
                    <a:pt x="5464" y="8711"/>
                  </a:cubicBezTo>
                  <a:cubicBezTo>
                    <a:pt x="5645" y="8711"/>
                    <a:pt x="5825" y="8668"/>
                    <a:pt x="6000" y="8563"/>
                  </a:cubicBezTo>
                  <a:cubicBezTo>
                    <a:pt x="6398" y="8272"/>
                    <a:pt x="6603" y="7785"/>
                    <a:pt x="7011" y="7542"/>
                  </a:cubicBezTo>
                  <a:cubicBezTo>
                    <a:pt x="7497" y="7260"/>
                    <a:pt x="7701" y="7056"/>
                    <a:pt x="7983" y="6570"/>
                  </a:cubicBezTo>
                  <a:cubicBezTo>
                    <a:pt x="8431" y="5841"/>
                    <a:pt x="9160" y="5598"/>
                    <a:pt x="9160" y="4790"/>
                  </a:cubicBezTo>
                  <a:cubicBezTo>
                    <a:pt x="9160" y="4674"/>
                    <a:pt x="9160" y="4547"/>
                    <a:pt x="9121" y="4470"/>
                  </a:cubicBezTo>
                  <a:cubicBezTo>
                    <a:pt x="8995" y="3857"/>
                    <a:pt x="8586" y="3254"/>
                    <a:pt x="8100" y="2680"/>
                  </a:cubicBezTo>
                  <a:lnTo>
                    <a:pt x="8878" y="2486"/>
                  </a:lnTo>
                  <a:cubicBezTo>
                    <a:pt x="8752" y="2359"/>
                    <a:pt x="8674" y="2243"/>
                    <a:pt x="8586" y="2077"/>
                  </a:cubicBezTo>
                  <a:cubicBezTo>
                    <a:pt x="7785" y="660"/>
                    <a:pt x="6906" y="0"/>
                    <a:pt x="5271" y="0"/>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72"/>
            <p:cNvSpPr/>
            <p:nvPr/>
          </p:nvSpPr>
          <p:spPr>
            <a:xfrm>
              <a:off x="3681291" y="3685424"/>
              <a:ext cx="151200" cy="222829"/>
            </a:xfrm>
            <a:custGeom>
              <a:avLst/>
              <a:gdLst/>
              <a:ahLst/>
              <a:cxnLst/>
              <a:rect l="l" t="t" r="r" b="b"/>
              <a:pathLst>
                <a:path w="4017" h="5920" extrusionOk="0">
                  <a:moveTo>
                    <a:pt x="2818" y="0"/>
                  </a:moveTo>
                  <a:cubicBezTo>
                    <a:pt x="2784" y="0"/>
                    <a:pt x="2749" y="3"/>
                    <a:pt x="2713" y="7"/>
                  </a:cubicBezTo>
                  <a:cubicBezTo>
                    <a:pt x="2597" y="7"/>
                    <a:pt x="2470" y="85"/>
                    <a:pt x="2353" y="163"/>
                  </a:cubicBezTo>
                  <a:cubicBezTo>
                    <a:pt x="1381" y="737"/>
                    <a:pt x="525" y="1952"/>
                    <a:pt x="204" y="3041"/>
                  </a:cubicBezTo>
                  <a:cubicBezTo>
                    <a:pt x="88" y="3411"/>
                    <a:pt x="0" y="3858"/>
                    <a:pt x="88" y="4257"/>
                  </a:cubicBezTo>
                  <a:cubicBezTo>
                    <a:pt x="127" y="4626"/>
                    <a:pt x="282" y="4947"/>
                    <a:pt x="652" y="5190"/>
                  </a:cubicBezTo>
                  <a:cubicBezTo>
                    <a:pt x="1099" y="5472"/>
                    <a:pt x="2071" y="5920"/>
                    <a:pt x="2110" y="5920"/>
                  </a:cubicBezTo>
                  <a:cubicBezTo>
                    <a:pt x="2110" y="5881"/>
                    <a:pt x="2110" y="5842"/>
                    <a:pt x="2071" y="5803"/>
                  </a:cubicBezTo>
                  <a:cubicBezTo>
                    <a:pt x="1663" y="4296"/>
                    <a:pt x="2227" y="2720"/>
                    <a:pt x="3443" y="1748"/>
                  </a:cubicBezTo>
                  <a:cubicBezTo>
                    <a:pt x="3647" y="1583"/>
                    <a:pt x="3812" y="1505"/>
                    <a:pt x="4016" y="1378"/>
                  </a:cubicBezTo>
                  <a:cubicBezTo>
                    <a:pt x="3773" y="1058"/>
                    <a:pt x="3734" y="737"/>
                    <a:pt x="3443" y="406"/>
                  </a:cubicBezTo>
                  <a:cubicBezTo>
                    <a:pt x="3272" y="125"/>
                    <a:pt x="3064" y="0"/>
                    <a:pt x="2818" y="0"/>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72"/>
            <p:cNvSpPr/>
            <p:nvPr/>
          </p:nvSpPr>
          <p:spPr>
            <a:xfrm>
              <a:off x="3819987" y="3784148"/>
              <a:ext cx="139117" cy="125567"/>
            </a:xfrm>
            <a:custGeom>
              <a:avLst/>
              <a:gdLst/>
              <a:ahLst/>
              <a:cxnLst/>
              <a:rect l="l" t="t" r="r" b="b"/>
              <a:pathLst>
                <a:path w="3696" h="3336" extrusionOk="0">
                  <a:moveTo>
                    <a:pt x="1579" y="1"/>
                  </a:moveTo>
                  <a:cubicBezTo>
                    <a:pt x="1461" y="1"/>
                    <a:pt x="1338" y="50"/>
                    <a:pt x="1216" y="136"/>
                  </a:cubicBezTo>
                  <a:cubicBezTo>
                    <a:pt x="934" y="418"/>
                    <a:pt x="448" y="943"/>
                    <a:pt x="127" y="1391"/>
                  </a:cubicBezTo>
                  <a:cubicBezTo>
                    <a:pt x="1" y="1595"/>
                    <a:pt x="1" y="1838"/>
                    <a:pt x="166" y="2003"/>
                  </a:cubicBezTo>
                  <a:cubicBezTo>
                    <a:pt x="574" y="2402"/>
                    <a:pt x="1343" y="3131"/>
                    <a:pt x="1420" y="3335"/>
                  </a:cubicBezTo>
                  <a:cubicBezTo>
                    <a:pt x="2150" y="1517"/>
                    <a:pt x="3696" y="584"/>
                    <a:pt x="3696" y="584"/>
                  </a:cubicBezTo>
                  <a:lnTo>
                    <a:pt x="1702" y="20"/>
                  </a:lnTo>
                  <a:cubicBezTo>
                    <a:pt x="1662" y="7"/>
                    <a:pt x="1621" y="1"/>
                    <a:pt x="1579" y="1"/>
                  </a:cubicBezTo>
                  <a:close/>
                </a:path>
              </a:pathLst>
            </a:custGeom>
            <a:solidFill>
              <a:srgbClr val="D472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72"/>
            <p:cNvSpPr/>
            <p:nvPr/>
          </p:nvSpPr>
          <p:spPr>
            <a:xfrm>
              <a:off x="3710197" y="3714593"/>
              <a:ext cx="122292" cy="193658"/>
            </a:xfrm>
            <a:custGeom>
              <a:avLst/>
              <a:gdLst/>
              <a:ahLst/>
              <a:cxnLst/>
              <a:rect l="l" t="t" r="r" b="b"/>
              <a:pathLst>
                <a:path w="3249" h="5145" extrusionOk="0">
                  <a:moveTo>
                    <a:pt x="2918" y="1"/>
                  </a:moveTo>
                  <a:cubicBezTo>
                    <a:pt x="2723" y="78"/>
                    <a:pt x="2558" y="166"/>
                    <a:pt x="2354" y="244"/>
                  </a:cubicBezTo>
                  <a:cubicBezTo>
                    <a:pt x="2149" y="360"/>
                    <a:pt x="1994" y="448"/>
                    <a:pt x="1790" y="603"/>
                  </a:cubicBezTo>
                  <a:cubicBezTo>
                    <a:pt x="574" y="1576"/>
                    <a:pt x="0" y="3161"/>
                    <a:pt x="409" y="4658"/>
                  </a:cubicBezTo>
                  <a:cubicBezTo>
                    <a:pt x="448" y="4697"/>
                    <a:pt x="448" y="4697"/>
                    <a:pt x="448" y="4736"/>
                  </a:cubicBezTo>
                  <a:cubicBezTo>
                    <a:pt x="856" y="4940"/>
                    <a:pt x="1303" y="5145"/>
                    <a:pt x="1342" y="5145"/>
                  </a:cubicBezTo>
                  <a:cubicBezTo>
                    <a:pt x="1342" y="5106"/>
                    <a:pt x="1342" y="5067"/>
                    <a:pt x="1303" y="5028"/>
                  </a:cubicBezTo>
                  <a:cubicBezTo>
                    <a:pt x="895" y="3521"/>
                    <a:pt x="1459" y="1945"/>
                    <a:pt x="2675" y="973"/>
                  </a:cubicBezTo>
                  <a:cubicBezTo>
                    <a:pt x="2879" y="808"/>
                    <a:pt x="3044" y="730"/>
                    <a:pt x="3248" y="603"/>
                  </a:cubicBezTo>
                  <a:cubicBezTo>
                    <a:pt x="3083" y="409"/>
                    <a:pt x="3005" y="205"/>
                    <a:pt x="2918" y="1"/>
                  </a:cubicBezTo>
                  <a:close/>
                </a:path>
              </a:pathLst>
            </a:custGeom>
            <a:solidFill>
              <a:srgbClr val="000000">
                <a:alpha val="16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72"/>
            <p:cNvSpPr/>
            <p:nvPr/>
          </p:nvSpPr>
          <p:spPr>
            <a:xfrm>
              <a:off x="4015440" y="3758893"/>
              <a:ext cx="91540" cy="140209"/>
            </a:xfrm>
            <a:custGeom>
              <a:avLst/>
              <a:gdLst/>
              <a:ahLst/>
              <a:cxnLst/>
              <a:rect l="l" t="t" r="r" b="b"/>
              <a:pathLst>
                <a:path w="2432" h="3725" extrusionOk="0">
                  <a:moveTo>
                    <a:pt x="0" y="0"/>
                  </a:moveTo>
                  <a:lnTo>
                    <a:pt x="0" y="0"/>
                  </a:lnTo>
                  <a:cubicBezTo>
                    <a:pt x="39" y="360"/>
                    <a:pt x="78" y="729"/>
                    <a:pt x="282" y="1050"/>
                  </a:cubicBezTo>
                  <a:cubicBezTo>
                    <a:pt x="360" y="1216"/>
                    <a:pt x="486" y="1293"/>
                    <a:pt x="642" y="1420"/>
                  </a:cubicBezTo>
                  <a:cubicBezTo>
                    <a:pt x="768" y="1537"/>
                    <a:pt x="768" y="1537"/>
                    <a:pt x="885" y="1614"/>
                  </a:cubicBezTo>
                  <a:cubicBezTo>
                    <a:pt x="1371" y="2188"/>
                    <a:pt x="1780" y="2791"/>
                    <a:pt x="1906" y="3404"/>
                  </a:cubicBezTo>
                  <a:cubicBezTo>
                    <a:pt x="1945" y="3481"/>
                    <a:pt x="1945" y="3608"/>
                    <a:pt x="1945" y="3724"/>
                  </a:cubicBezTo>
                  <a:cubicBezTo>
                    <a:pt x="2101" y="3686"/>
                    <a:pt x="2305" y="3608"/>
                    <a:pt x="2431" y="3481"/>
                  </a:cubicBezTo>
                  <a:cubicBezTo>
                    <a:pt x="2431" y="3122"/>
                    <a:pt x="2266" y="2713"/>
                    <a:pt x="2101" y="2392"/>
                  </a:cubicBezTo>
                  <a:cubicBezTo>
                    <a:pt x="1906" y="2023"/>
                    <a:pt x="1614" y="1741"/>
                    <a:pt x="1332" y="1498"/>
                  </a:cubicBezTo>
                  <a:cubicBezTo>
                    <a:pt x="1050" y="1293"/>
                    <a:pt x="807" y="1089"/>
                    <a:pt x="564" y="885"/>
                  </a:cubicBezTo>
                  <a:cubicBezTo>
                    <a:pt x="282" y="603"/>
                    <a:pt x="156" y="282"/>
                    <a:pt x="0" y="0"/>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72"/>
            <p:cNvSpPr/>
            <p:nvPr/>
          </p:nvSpPr>
          <p:spPr>
            <a:xfrm>
              <a:off x="3754497" y="3854756"/>
              <a:ext cx="334206" cy="191926"/>
            </a:xfrm>
            <a:custGeom>
              <a:avLst/>
              <a:gdLst/>
              <a:ahLst/>
              <a:cxnLst/>
              <a:rect l="l" t="t" r="r" b="b"/>
              <a:pathLst>
                <a:path w="8879" h="5099" extrusionOk="0">
                  <a:moveTo>
                    <a:pt x="8509" y="1"/>
                  </a:moveTo>
                  <a:cubicBezTo>
                    <a:pt x="8431" y="730"/>
                    <a:pt x="7740" y="1012"/>
                    <a:pt x="7332" y="1703"/>
                  </a:cubicBezTo>
                  <a:cubicBezTo>
                    <a:pt x="7050" y="2150"/>
                    <a:pt x="6846" y="2393"/>
                    <a:pt x="6408" y="2675"/>
                  </a:cubicBezTo>
                  <a:cubicBezTo>
                    <a:pt x="5961" y="2918"/>
                    <a:pt x="5757" y="3404"/>
                    <a:pt x="5348" y="3647"/>
                  </a:cubicBezTo>
                  <a:cubicBezTo>
                    <a:pt x="5160" y="3773"/>
                    <a:pt x="4967" y="3823"/>
                    <a:pt x="4772" y="3823"/>
                  </a:cubicBezTo>
                  <a:cubicBezTo>
                    <a:pt x="4213" y="3823"/>
                    <a:pt x="3644" y="3407"/>
                    <a:pt x="3160" y="3161"/>
                  </a:cubicBezTo>
                  <a:cubicBezTo>
                    <a:pt x="2431" y="2801"/>
                    <a:pt x="1663" y="2393"/>
                    <a:pt x="1060" y="1829"/>
                  </a:cubicBezTo>
                  <a:cubicBezTo>
                    <a:pt x="652" y="1498"/>
                    <a:pt x="282" y="1061"/>
                    <a:pt x="0" y="614"/>
                  </a:cubicBezTo>
                  <a:lnTo>
                    <a:pt x="0" y="614"/>
                  </a:lnTo>
                  <a:cubicBezTo>
                    <a:pt x="39" y="857"/>
                    <a:pt x="88" y="1061"/>
                    <a:pt x="126" y="1304"/>
                  </a:cubicBezTo>
                  <a:cubicBezTo>
                    <a:pt x="165" y="1343"/>
                    <a:pt x="165" y="1382"/>
                    <a:pt x="165" y="1421"/>
                  </a:cubicBezTo>
                  <a:cubicBezTo>
                    <a:pt x="408" y="2072"/>
                    <a:pt x="895" y="2675"/>
                    <a:pt x="1381" y="3083"/>
                  </a:cubicBezTo>
                  <a:cubicBezTo>
                    <a:pt x="2032" y="3647"/>
                    <a:pt x="2762" y="4056"/>
                    <a:pt x="3530" y="4416"/>
                  </a:cubicBezTo>
                  <a:cubicBezTo>
                    <a:pt x="4018" y="4667"/>
                    <a:pt x="4607" y="5098"/>
                    <a:pt x="5182" y="5098"/>
                  </a:cubicBezTo>
                  <a:cubicBezTo>
                    <a:pt x="5363" y="5098"/>
                    <a:pt x="5543" y="5055"/>
                    <a:pt x="5718" y="4950"/>
                  </a:cubicBezTo>
                  <a:cubicBezTo>
                    <a:pt x="6116" y="4659"/>
                    <a:pt x="6321" y="4172"/>
                    <a:pt x="6729" y="3929"/>
                  </a:cubicBezTo>
                  <a:cubicBezTo>
                    <a:pt x="7215" y="3647"/>
                    <a:pt x="7419" y="3443"/>
                    <a:pt x="7701" y="2957"/>
                  </a:cubicBezTo>
                  <a:cubicBezTo>
                    <a:pt x="8149" y="2228"/>
                    <a:pt x="8878" y="1985"/>
                    <a:pt x="8878" y="1177"/>
                  </a:cubicBezTo>
                  <a:cubicBezTo>
                    <a:pt x="8878" y="1061"/>
                    <a:pt x="8878" y="934"/>
                    <a:pt x="8839" y="857"/>
                  </a:cubicBezTo>
                  <a:cubicBezTo>
                    <a:pt x="8791" y="575"/>
                    <a:pt x="8674" y="283"/>
                    <a:pt x="8509" y="1"/>
                  </a:cubicBezTo>
                  <a:close/>
                </a:path>
              </a:pathLst>
            </a:custGeom>
            <a:solidFill>
              <a:srgbClr val="000000">
                <a:alpha val="16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72"/>
            <p:cNvSpPr/>
            <p:nvPr/>
          </p:nvSpPr>
          <p:spPr>
            <a:xfrm>
              <a:off x="4065574" y="3815236"/>
              <a:ext cx="41404" cy="74715"/>
            </a:xfrm>
            <a:custGeom>
              <a:avLst/>
              <a:gdLst/>
              <a:ahLst/>
              <a:cxnLst/>
              <a:rect l="l" t="t" r="r" b="b"/>
              <a:pathLst>
                <a:path w="1100" h="1985" extrusionOk="0">
                  <a:moveTo>
                    <a:pt x="0" y="1"/>
                  </a:moveTo>
                  <a:lnTo>
                    <a:pt x="0" y="1"/>
                  </a:lnTo>
                  <a:cubicBezTo>
                    <a:pt x="282" y="244"/>
                    <a:pt x="574" y="526"/>
                    <a:pt x="769" y="895"/>
                  </a:cubicBezTo>
                  <a:cubicBezTo>
                    <a:pt x="934" y="1216"/>
                    <a:pt x="1099" y="1625"/>
                    <a:pt x="1099" y="1984"/>
                  </a:cubicBezTo>
                  <a:lnTo>
                    <a:pt x="1099" y="1984"/>
                  </a:lnTo>
                  <a:cubicBezTo>
                    <a:pt x="1099" y="1625"/>
                    <a:pt x="934" y="1216"/>
                    <a:pt x="769" y="895"/>
                  </a:cubicBezTo>
                  <a:cubicBezTo>
                    <a:pt x="574" y="526"/>
                    <a:pt x="282" y="244"/>
                    <a:pt x="0" y="1"/>
                  </a:cubicBezTo>
                  <a:close/>
                </a:path>
              </a:pathLst>
            </a:custGeom>
            <a:solidFill>
              <a:srgbClr val="EEFA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72"/>
            <p:cNvSpPr/>
            <p:nvPr/>
          </p:nvSpPr>
          <p:spPr>
            <a:xfrm>
              <a:off x="4015440" y="3757680"/>
              <a:ext cx="91540" cy="140209"/>
            </a:xfrm>
            <a:custGeom>
              <a:avLst/>
              <a:gdLst/>
              <a:ahLst/>
              <a:cxnLst/>
              <a:rect l="l" t="t" r="r" b="b"/>
              <a:pathLst>
                <a:path w="2432" h="3725" extrusionOk="0">
                  <a:moveTo>
                    <a:pt x="0" y="0"/>
                  </a:moveTo>
                  <a:lnTo>
                    <a:pt x="0" y="0"/>
                  </a:lnTo>
                  <a:cubicBezTo>
                    <a:pt x="39" y="360"/>
                    <a:pt x="78" y="729"/>
                    <a:pt x="282" y="1050"/>
                  </a:cubicBezTo>
                  <a:cubicBezTo>
                    <a:pt x="360" y="1216"/>
                    <a:pt x="486" y="1293"/>
                    <a:pt x="642" y="1420"/>
                  </a:cubicBezTo>
                  <a:cubicBezTo>
                    <a:pt x="768" y="1537"/>
                    <a:pt x="768" y="1537"/>
                    <a:pt x="885" y="1614"/>
                  </a:cubicBezTo>
                  <a:cubicBezTo>
                    <a:pt x="1371" y="2149"/>
                    <a:pt x="1780" y="2752"/>
                    <a:pt x="1906" y="3365"/>
                  </a:cubicBezTo>
                  <a:lnTo>
                    <a:pt x="1906" y="3404"/>
                  </a:lnTo>
                  <a:cubicBezTo>
                    <a:pt x="1945" y="3481"/>
                    <a:pt x="1945" y="3608"/>
                    <a:pt x="1945" y="3724"/>
                  </a:cubicBezTo>
                  <a:cubicBezTo>
                    <a:pt x="2101" y="3686"/>
                    <a:pt x="2305" y="3608"/>
                    <a:pt x="2431" y="3481"/>
                  </a:cubicBezTo>
                  <a:cubicBezTo>
                    <a:pt x="2431" y="3122"/>
                    <a:pt x="2266" y="2713"/>
                    <a:pt x="2101" y="2392"/>
                  </a:cubicBezTo>
                  <a:cubicBezTo>
                    <a:pt x="1906" y="2023"/>
                    <a:pt x="1614" y="1741"/>
                    <a:pt x="1332" y="1498"/>
                  </a:cubicBezTo>
                  <a:cubicBezTo>
                    <a:pt x="1050" y="1293"/>
                    <a:pt x="807" y="1089"/>
                    <a:pt x="564" y="885"/>
                  </a:cubicBezTo>
                  <a:cubicBezTo>
                    <a:pt x="282" y="603"/>
                    <a:pt x="156" y="282"/>
                    <a:pt x="0" y="0"/>
                  </a:cubicBezTo>
                  <a:close/>
                </a:path>
              </a:pathLst>
            </a:custGeom>
            <a:solidFill>
              <a:srgbClr val="000000">
                <a:alpha val="16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72"/>
            <p:cNvSpPr/>
            <p:nvPr/>
          </p:nvSpPr>
          <p:spPr>
            <a:xfrm>
              <a:off x="4087178" y="3885506"/>
              <a:ext cx="38" cy="1506"/>
            </a:xfrm>
            <a:custGeom>
              <a:avLst/>
              <a:gdLst/>
              <a:ahLst/>
              <a:cxnLst/>
              <a:rect l="l" t="t" r="r" b="b"/>
              <a:pathLst>
                <a:path w="1" h="40" extrusionOk="0">
                  <a:moveTo>
                    <a:pt x="0" y="1"/>
                  </a:moveTo>
                  <a:lnTo>
                    <a:pt x="0" y="40"/>
                  </a:lnTo>
                  <a:lnTo>
                    <a:pt x="0" y="1"/>
                  </a:lnTo>
                  <a:close/>
                  <a:moveTo>
                    <a:pt x="0" y="1"/>
                  </a:moveTo>
                  <a:lnTo>
                    <a:pt x="0" y="1"/>
                  </a:lnTo>
                  <a:lnTo>
                    <a:pt x="0" y="1"/>
                  </a:lnTo>
                  <a:close/>
                  <a:moveTo>
                    <a:pt x="0" y="1"/>
                  </a:moveTo>
                  <a:lnTo>
                    <a:pt x="0" y="1"/>
                  </a:lnTo>
                  <a:lnTo>
                    <a:pt x="0" y="1"/>
                  </a:lnTo>
                  <a:close/>
                  <a:moveTo>
                    <a:pt x="0" y="1"/>
                  </a:moveTo>
                  <a:lnTo>
                    <a:pt x="0" y="1"/>
                  </a:lnTo>
                  <a:close/>
                </a:path>
              </a:pathLst>
            </a:custGeom>
            <a:solidFill>
              <a:srgbClr val="CFF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72"/>
            <p:cNvSpPr/>
            <p:nvPr/>
          </p:nvSpPr>
          <p:spPr>
            <a:xfrm>
              <a:off x="4936251" y="3812301"/>
              <a:ext cx="82394" cy="86798"/>
            </a:xfrm>
            <a:custGeom>
              <a:avLst/>
              <a:gdLst/>
              <a:ahLst/>
              <a:cxnLst/>
              <a:rect l="l" t="t" r="r" b="b"/>
              <a:pathLst>
                <a:path w="2189" h="2306" extrusionOk="0">
                  <a:moveTo>
                    <a:pt x="1421" y="1"/>
                  </a:moveTo>
                  <a:cubicBezTo>
                    <a:pt x="1177" y="322"/>
                    <a:pt x="857" y="604"/>
                    <a:pt x="536" y="925"/>
                  </a:cubicBezTo>
                  <a:cubicBezTo>
                    <a:pt x="1" y="1411"/>
                    <a:pt x="536" y="2228"/>
                    <a:pt x="1139" y="2305"/>
                  </a:cubicBezTo>
                  <a:cubicBezTo>
                    <a:pt x="1139" y="2189"/>
                    <a:pt x="1139" y="2062"/>
                    <a:pt x="1177" y="1985"/>
                  </a:cubicBezTo>
                  <a:cubicBezTo>
                    <a:pt x="1265" y="1372"/>
                    <a:pt x="1703" y="769"/>
                    <a:pt x="2189" y="195"/>
                  </a:cubicBezTo>
                  <a:lnTo>
                    <a:pt x="142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72"/>
            <p:cNvSpPr/>
            <p:nvPr/>
          </p:nvSpPr>
          <p:spPr>
            <a:xfrm>
              <a:off x="4979083" y="3718771"/>
              <a:ext cx="343352" cy="327920"/>
            </a:xfrm>
            <a:custGeom>
              <a:avLst/>
              <a:gdLst/>
              <a:ahLst/>
              <a:cxnLst/>
              <a:rect l="l" t="t" r="r" b="b"/>
              <a:pathLst>
                <a:path w="9122" h="8712" extrusionOk="0">
                  <a:moveTo>
                    <a:pt x="3857" y="0"/>
                  </a:moveTo>
                  <a:cubicBezTo>
                    <a:pt x="2255" y="0"/>
                    <a:pt x="1373" y="660"/>
                    <a:pt x="526" y="2077"/>
                  </a:cubicBezTo>
                  <a:cubicBezTo>
                    <a:pt x="448" y="2243"/>
                    <a:pt x="370" y="2359"/>
                    <a:pt x="283" y="2486"/>
                  </a:cubicBezTo>
                  <a:lnTo>
                    <a:pt x="1051" y="2680"/>
                  </a:lnTo>
                  <a:cubicBezTo>
                    <a:pt x="565" y="3254"/>
                    <a:pt x="127" y="3857"/>
                    <a:pt x="39" y="4470"/>
                  </a:cubicBezTo>
                  <a:cubicBezTo>
                    <a:pt x="1" y="4547"/>
                    <a:pt x="1" y="4674"/>
                    <a:pt x="1" y="4790"/>
                  </a:cubicBezTo>
                  <a:cubicBezTo>
                    <a:pt x="1" y="5598"/>
                    <a:pt x="730" y="5841"/>
                    <a:pt x="1177" y="6570"/>
                  </a:cubicBezTo>
                  <a:cubicBezTo>
                    <a:pt x="1459" y="7056"/>
                    <a:pt x="1663" y="7260"/>
                    <a:pt x="2111" y="7542"/>
                  </a:cubicBezTo>
                  <a:cubicBezTo>
                    <a:pt x="2558" y="7785"/>
                    <a:pt x="2752" y="8272"/>
                    <a:pt x="3161" y="8563"/>
                  </a:cubicBezTo>
                  <a:cubicBezTo>
                    <a:pt x="3336" y="8668"/>
                    <a:pt x="3515" y="8711"/>
                    <a:pt x="3696" y="8711"/>
                  </a:cubicBezTo>
                  <a:cubicBezTo>
                    <a:pt x="4268" y="8711"/>
                    <a:pt x="4853" y="8280"/>
                    <a:pt x="5349" y="8029"/>
                  </a:cubicBezTo>
                  <a:cubicBezTo>
                    <a:pt x="6078" y="7669"/>
                    <a:pt x="6846" y="7260"/>
                    <a:pt x="7498" y="6696"/>
                  </a:cubicBezTo>
                  <a:cubicBezTo>
                    <a:pt x="7984" y="6288"/>
                    <a:pt x="8470" y="5685"/>
                    <a:pt x="8674" y="5034"/>
                  </a:cubicBezTo>
                  <a:cubicBezTo>
                    <a:pt x="8713" y="4995"/>
                    <a:pt x="8713" y="4956"/>
                    <a:pt x="8713" y="4917"/>
                  </a:cubicBezTo>
                  <a:cubicBezTo>
                    <a:pt x="9122" y="3410"/>
                    <a:pt x="8587" y="1834"/>
                    <a:pt x="7371" y="862"/>
                  </a:cubicBezTo>
                  <a:cubicBezTo>
                    <a:pt x="7177" y="697"/>
                    <a:pt x="7012" y="619"/>
                    <a:pt x="6807" y="492"/>
                  </a:cubicBezTo>
                  <a:cubicBezTo>
                    <a:pt x="6000" y="94"/>
                    <a:pt x="5106" y="55"/>
                    <a:pt x="4133" y="6"/>
                  </a:cubicBezTo>
                  <a:cubicBezTo>
                    <a:pt x="4039" y="2"/>
                    <a:pt x="3947" y="0"/>
                    <a:pt x="3857" y="0"/>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72"/>
            <p:cNvSpPr/>
            <p:nvPr/>
          </p:nvSpPr>
          <p:spPr>
            <a:xfrm>
              <a:off x="5235284" y="3685424"/>
              <a:ext cx="149356" cy="222829"/>
            </a:xfrm>
            <a:custGeom>
              <a:avLst/>
              <a:gdLst/>
              <a:ahLst/>
              <a:cxnLst/>
              <a:rect l="l" t="t" r="r" b="b"/>
              <a:pathLst>
                <a:path w="3968" h="5920" extrusionOk="0">
                  <a:moveTo>
                    <a:pt x="1192" y="0"/>
                  </a:moveTo>
                  <a:cubicBezTo>
                    <a:pt x="952" y="0"/>
                    <a:pt x="739" y="125"/>
                    <a:pt x="526" y="406"/>
                  </a:cubicBezTo>
                  <a:cubicBezTo>
                    <a:pt x="282" y="737"/>
                    <a:pt x="244" y="1058"/>
                    <a:pt x="0" y="1378"/>
                  </a:cubicBezTo>
                  <a:cubicBezTo>
                    <a:pt x="205" y="1505"/>
                    <a:pt x="370" y="1583"/>
                    <a:pt x="564" y="1748"/>
                  </a:cubicBezTo>
                  <a:cubicBezTo>
                    <a:pt x="1780" y="2720"/>
                    <a:pt x="2315" y="4296"/>
                    <a:pt x="1906" y="5803"/>
                  </a:cubicBezTo>
                  <a:cubicBezTo>
                    <a:pt x="1906" y="5842"/>
                    <a:pt x="1906" y="5881"/>
                    <a:pt x="1867" y="5920"/>
                  </a:cubicBezTo>
                  <a:cubicBezTo>
                    <a:pt x="1945" y="5920"/>
                    <a:pt x="2918" y="5472"/>
                    <a:pt x="3365" y="5190"/>
                  </a:cubicBezTo>
                  <a:cubicBezTo>
                    <a:pt x="3686" y="4947"/>
                    <a:pt x="3890" y="4626"/>
                    <a:pt x="3929" y="4257"/>
                  </a:cubicBezTo>
                  <a:cubicBezTo>
                    <a:pt x="3968" y="3858"/>
                    <a:pt x="3929" y="3411"/>
                    <a:pt x="3812" y="3041"/>
                  </a:cubicBezTo>
                  <a:cubicBezTo>
                    <a:pt x="3482" y="1952"/>
                    <a:pt x="2636" y="737"/>
                    <a:pt x="1663" y="163"/>
                  </a:cubicBezTo>
                  <a:cubicBezTo>
                    <a:pt x="1537" y="85"/>
                    <a:pt x="1420" y="7"/>
                    <a:pt x="1294" y="7"/>
                  </a:cubicBezTo>
                  <a:cubicBezTo>
                    <a:pt x="1259" y="3"/>
                    <a:pt x="1225" y="0"/>
                    <a:pt x="1192" y="0"/>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72"/>
            <p:cNvSpPr/>
            <p:nvPr/>
          </p:nvSpPr>
          <p:spPr>
            <a:xfrm>
              <a:off x="5108633" y="3784148"/>
              <a:ext cx="138779" cy="125567"/>
            </a:xfrm>
            <a:custGeom>
              <a:avLst/>
              <a:gdLst/>
              <a:ahLst/>
              <a:cxnLst/>
              <a:rect l="l" t="t" r="r" b="b"/>
              <a:pathLst>
                <a:path w="3687" h="3336" extrusionOk="0">
                  <a:moveTo>
                    <a:pt x="2113" y="1"/>
                  </a:moveTo>
                  <a:cubicBezTo>
                    <a:pt x="2071" y="1"/>
                    <a:pt x="2028" y="7"/>
                    <a:pt x="1985" y="20"/>
                  </a:cubicBezTo>
                  <a:lnTo>
                    <a:pt x="1" y="584"/>
                  </a:lnTo>
                  <a:cubicBezTo>
                    <a:pt x="1" y="584"/>
                    <a:pt x="1498" y="1517"/>
                    <a:pt x="2276" y="3335"/>
                  </a:cubicBezTo>
                  <a:cubicBezTo>
                    <a:pt x="2354" y="3131"/>
                    <a:pt x="3122" y="2402"/>
                    <a:pt x="3531" y="2003"/>
                  </a:cubicBezTo>
                  <a:cubicBezTo>
                    <a:pt x="3647" y="1838"/>
                    <a:pt x="3686" y="1595"/>
                    <a:pt x="3570" y="1391"/>
                  </a:cubicBezTo>
                  <a:cubicBezTo>
                    <a:pt x="3249" y="943"/>
                    <a:pt x="2714" y="418"/>
                    <a:pt x="2432" y="136"/>
                  </a:cubicBezTo>
                  <a:cubicBezTo>
                    <a:pt x="2346" y="50"/>
                    <a:pt x="2233" y="1"/>
                    <a:pt x="2113" y="1"/>
                  </a:cubicBezTo>
                  <a:close/>
                </a:path>
              </a:pathLst>
            </a:custGeom>
            <a:solidFill>
              <a:srgbClr val="D472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72"/>
            <p:cNvSpPr/>
            <p:nvPr/>
          </p:nvSpPr>
          <p:spPr>
            <a:xfrm>
              <a:off x="5235284" y="3714593"/>
              <a:ext cx="120448" cy="193658"/>
            </a:xfrm>
            <a:custGeom>
              <a:avLst/>
              <a:gdLst/>
              <a:ahLst/>
              <a:cxnLst/>
              <a:rect l="l" t="t" r="r" b="b"/>
              <a:pathLst>
                <a:path w="3200" h="5145" extrusionOk="0">
                  <a:moveTo>
                    <a:pt x="321" y="1"/>
                  </a:moveTo>
                  <a:cubicBezTo>
                    <a:pt x="205" y="205"/>
                    <a:pt x="127" y="409"/>
                    <a:pt x="0" y="603"/>
                  </a:cubicBezTo>
                  <a:cubicBezTo>
                    <a:pt x="205" y="730"/>
                    <a:pt x="370" y="808"/>
                    <a:pt x="564" y="973"/>
                  </a:cubicBezTo>
                  <a:cubicBezTo>
                    <a:pt x="1780" y="1945"/>
                    <a:pt x="2315" y="3521"/>
                    <a:pt x="1906" y="5028"/>
                  </a:cubicBezTo>
                  <a:cubicBezTo>
                    <a:pt x="1906" y="5067"/>
                    <a:pt x="1906" y="5106"/>
                    <a:pt x="1867" y="5145"/>
                  </a:cubicBezTo>
                  <a:cubicBezTo>
                    <a:pt x="1906" y="5145"/>
                    <a:pt x="2354" y="4940"/>
                    <a:pt x="2801" y="4736"/>
                  </a:cubicBezTo>
                  <a:lnTo>
                    <a:pt x="2801" y="4658"/>
                  </a:lnTo>
                  <a:cubicBezTo>
                    <a:pt x="3200" y="3161"/>
                    <a:pt x="2675" y="1576"/>
                    <a:pt x="1459" y="603"/>
                  </a:cubicBezTo>
                  <a:cubicBezTo>
                    <a:pt x="1255" y="448"/>
                    <a:pt x="1051" y="360"/>
                    <a:pt x="895" y="244"/>
                  </a:cubicBezTo>
                  <a:cubicBezTo>
                    <a:pt x="691" y="166"/>
                    <a:pt x="487" y="78"/>
                    <a:pt x="321" y="1"/>
                  </a:cubicBezTo>
                  <a:close/>
                </a:path>
              </a:pathLst>
            </a:custGeom>
            <a:solidFill>
              <a:srgbClr val="000000">
                <a:alpha val="16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72"/>
            <p:cNvSpPr/>
            <p:nvPr/>
          </p:nvSpPr>
          <p:spPr>
            <a:xfrm>
              <a:off x="4959323" y="3758893"/>
              <a:ext cx="93008" cy="140209"/>
            </a:xfrm>
            <a:custGeom>
              <a:avLst/>
              <a:gdLst/>
              <a:ahLst/>
              <a:cxnLst/>
              <a:rect l="l" t="t" r="r" b="b"/>
              <a:pathLst>
                <a:path w="2471" h="3725" extrusionOk="0">
                  <a:moveTo>
                    <a:pt x="2470" y="0"/>
                  </a:moveTo>
                  <a:lnTo>
                    <a:pt x="2470" y="0"/>
                  </a:lnTo>
                  <a:cubicBezTo>
                    <a:pt x="2266" y="282"/>
                    <a:pt x="2150" y="603"/>
                    <a:pt x="1868" y="885"/>
                  </a:cubicBezTo>
                  <a:cubicBezTo>
                    <a:pt x="1663" y="1089"/>
                    <a:pt x="1381" y="1293"/>
                    <a:pt x="1138" y="1498"/>
                  </a:cubicBezTo>
                  <a:cubicBezTo>
                    <a:pt x="846" y="1741"/>
                    <a:pt x="564" y="2023"/>
                    <a:pt x="360" y="2392"/>
                  </a:cubicBezTo>
                  <a:cubicBezTo>
                    <a:pt x="166" y="2713"/>
                    <a:pt x="0" y="3122"/>
                    <a:pt x="0" y="3481"/>
                  </a:cubicBezTo>
                  <a:cubicBezTo>
                    <a:pt x="166" y="3608"/>
                    <a:pt x="321" y="3686"/>
                    <a:pt x="526" y="3724"/>
                  </a:cubicBezTo>
                  <a:cubicBezTo>
                    <a:pt x="526" y="3608"/>
                    <a:pt x="526" y="3481"/>
                    <a:pt x="564" y="3404"/>
                  </a:cubicBezTo>
                  <a:cubicBezTo>
                    <a:pt x="652" y="2791"/>
                    <a:pt x="1090" y="2188"/>
                    <a:pt x="1576" y="1614"/>
                  </a:cubicBezTo>
                  <a:cubicBezTo>
                    <a:pt x="1702" y="1537"/>
                    <a:pt x="1702" y="1537"/>
                    <a:pt x="1819" y="1420"/>
                  </a:cubicBezTo>
                  <a:cubicBezTo>
                    <a:pt x="1945" y="1293"/>
                    <a:pt x="2062" y="1216"/>
                    <a:pt x="2188" y="1050"/>
                  </a:cubicBezTo>
                  <a:cubicBezTo>
                    <a:pt x="2393" y="729"/>
                    <a:pt x="2431" y="360"/>
                    <a:pt x="2470" y="0"/>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72"/>
            <p:cNvSpPr/>
            <p:nvPr/>
          </p:nvSpPr>
          <p:spPr>
            <a:xfrm>
              <a:off x="4979083" y="3854756"/>
              <a:ext cx="332361" cy="191926"/>
            </a:xfrm>
            <a:custGeom>
              <a:avLst/>
              <a:gdLst/>
              <a:ahLst/>
              <a:cxnLst/>
              <a:rect l="l" t="t" r="r" b="b"/>
              <a:pathLst>
                <a:path w="8830" h="5099" extrusionOk="0">
                  <a:moveTo>
                    <a:pt x="370" y="1"/>
                  </a:moveTo>
                  <a:cubicBezTo>
                    <a:pt x="205" y="283"/>
                    <a:pt x="78" y="575"/>
                    <a:pt x="39" y="857"/>
                  </a:cubicBezTo>
                  <a:cubicBezTo>
                    <a:pt x="1" y="934"/>
                    <a:pt x="1" y="1061"/>
                    <a:pt x="1" y="1177"/>
                  </a:cubicBezTo>
                  <a:cubicBezTo>
                    <a:pt x="1" y="1985"/>
                    <a:pt x="730" y="2228"/>
                    <a:pt x="1177" y="2957"/>
                  </a:cubicBezTo>
                  <a:cubicBezTo>
                    <a:pt x="1459" y="3443"/>
                    <a:pt x="1663" y="3647"/>
                    <a:pt x="2111" y="3929"/>
                  </a:cubicBezTo>
                  <a:cubicBezTo>
                    <a:pt x="2558" y="4172"/>
                    <a:pt x="2752" y="4659"/>
                    <a:pt x="3161" y="4950"/>
                  </a:cubicBezTo>
                  <a:cubicBezTo>
                    <a:pt x="3336" y="5055"/>
                    <a:pt x="3515" y="5098"/>
                    <a:pt x="3696" y="5098"/>
                  </a:cubicBezTo>
                  <a:cubicBezTo>
                    <a:pt x="4268" y="5098"/>
                    <a:pt x="4853" y="4667"/>
                    <a:pt x="5349" y="4416"/>
                  </a:cubicBezTo>
                  <a:cubicBezTo>
                    <a:pt x="6078" y="4056"/>
                    <a:pt x="6846" y="3647"/>
                    <a:pt x="7498" y="3083"/>
                  </a:cubicBezTo>
                  <a:cubicBezTo>
                    <a:pt x="7984" y="2675"/>
                    <a:pt x="8470" y="2072"/>
                    <a:pt x="8674" y="1421"/>
                  </a:cubicBezTo>
                  <a:cubicBezTo>
                    <a:pt x="8713" y="1382"/>
                    <a:pt x="8713" y="1343"/>
                    <a:pt x="8713" y="1304"/>
                  </a:cubicBezTo>
                  <a:cubicBezTo>
                    <a:pt x="8791" y="1061"/>
                    <a:pt x="8830" y="857"/>
                    <a:pt x="8830" y="614"/>
                  </a:cubicBezTo>
                  <a:lnTo>
                    <a:pt x="8830" y="614"/>
                  </a:lnTo>
                  <a:cubicBezTo>
                    <a:pt x="8587" y="1061"/>
                    <a:pt x="8227" y="1498"/>
                    <a:pt x="7819" y="1829"/>
                  </a:cubicBezTo>
                  <a:cubicBezTo>
                    <a:pt x="7216" y="2393"/>
                    <a:pt x="6448" y="2801"/>
                    <a:pt x="5718" y="3161"/>
                  </a:cubicBezTo>
                  <a:cubicBezTo>
                    <a:pt x="5235" y="3407"/>
                    <a:pt x="4666" y="3823"/>
                    <a:pt x="4106" y="3823"/>
                  </a:cubicBezTo>
                  <a:cubicBezTo>
                    <a:pt x="3912" y="3823"/>
                    <a:pt x="3719" y="3773"/>
                    <a:pt x="3530" y="3647"/>
                  </a:cubicBezTo>
                  <a:cubicBezTo>
                    <a:pt x="3083" y="3404"/>
                    <a:pt x="2918" y="2918"/>
                    <a:pt x="2470" y="2675"/>
                  </a:cubicBezTo>
                  <a:cubicBezTo>
                    <a:pt x="1984" y="2393"/>
                    <a:pt x="1829" y="2150"/>
                    <a:pt x="1537" y="1703"/>
                  </a:cubicBezTo>
                  <a:cubicBezTo>
                    <a:pt x="1099" y="1012"/>
                    <a:pt x="448" y="730"/>
                    <a:pt x="370" y="1"/>
                  </a:cubicBezTo>
                  <a:close/>
                </a:path>
              </a:pathLst>
            </a:custGeom>
            <a:solidFill>
              <a:srgbClr val="000000">
                <a:alpha val="16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72"/>
            <p:cNvSpPr/>
            <p:nvPr/>
          </p:nvSpPr>
          <p:spPr>
            <a:xfrm>
              <a:off x="4959323" y="3757680"/>
              <a:ext cx="93008" cy="140209"/>
            </a:xfrm>
            <a:custGeom>
              <a:avLst/>
              <a:gdLst/>
              <a:ahLst/>
              <a:cxnLst/>
              <a:rect l="l" t="t" r="r" b="b"/>
              <a:pathLst>
                <a:path w="2471" h="3725" extrusionOk="0">
                  <a:moveTo>
                    <a:pt x="2470" y="0"/>
                  </a:moveTo>
                  <a:lnTo>
                    <a:pt x="2470" y="0"/>
                  </a:lnTo>
                  <a:cubicBezTo>
                    <a:pt x="2266" y="282"/>
                    <a:pt x="2150" y="603"/>
                    <a:pt x="1868" y="885"/>
                  </a:cubicBezTo>
                  <a:cubicBezTo>
                    <a:pt x="1663" y="1089"/>
                    <a:pt x="1381" y="1293"/>
                    <a:pt x="1138" y="1498"/>
                  </a:cubicBezTo>
                  <a:cubicBezTo>
                    <a:pt x="846" y="1741"/>
                    <a:pt x="564" y="2023"/>
                    <a:pt x="360" y="2392"/>
                  </a:cubicBezTo>
                  <a:cubicBezTo>
                    <a:pt x="166" y="2713"/>
                    <a:pt x="0" y="3122"/>
                    <a:pt x="0" y="3481"/>
                  </a:cubicBezTo>
                  <a:cubicBezTo>
                    <a:pt x="166" y="3608"/>
                    <a:pt x="321" y="3686"/>
                    <a:pt x="526" y="3724"/>
                  </a:cubicBezTo>
                  <a:cubicBezTo>
                    <a:pt x="526" y="3608"/>
                    <a:pt x="526" y="3481"/>
                    <a:pt x="564" y="3404"/>
                  </a:cubicBezTo>
                  <a:lnTo>
                    <a:pt x="564" y="3365"/>
                  </a:lnTo>
                  <a:cubicBezTo>
                    <a:pt x="652" y="2791"/>
                    <a:pt x="1090" y="2188"/>
                    <a:pt x="1576" y="1614"/>
                  </a:cubicBezTo>
                  <a:cubicBezTo>
                    <a:pt x="1702" y="1537"/>
                    <a:pt x="1702" y="1537"/>
                    <a:pt x="1819" y="1420"/>
                  </a:cubicBezTo>
                  <a:cubicBezTo>
                    <a:pt x="1945" y="1293"/>
                    <a:pt x="2062" y="1216"/>
                    <a:pt x="2188" y="1050"/>
                  </a:cubicBezTo>
                  <a:cubicBezTo>
                    <a:pt x="2393" y="729"/>
                    <a:pt x="2431" y="360"/>
                    <a:pt x="2470" y="0"/>
                  </a:cubicBezTo>
                  <a:close/>
                </a:path>
              </a:pathLst>
            </a:custGeom>
            <a:solidFill>
              <a:srgbClr val="000000">
                <a:alpha val="16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72"/>
            <p:cNvSpPr/>
            <p:nvPr/>
          </p:nvSpPr>
          <p:spPr>
            <a:xfrm>
              <a:off x="4980551" y="3885506"/>
              <a:ext cx="38" cy="1506"/>
            </a:xfrm>
            <a:custGeom>
              <a:avLst/>
              <a:gdLst/>
              <a:ahLst/>
              <a:cxnLst/>
              <a:rect l="l" t="t" r="r" b="b"/>
              <a:pathLst>
                <a:path w="1" h="40" extrusionOk="0">
                  <a:moveTo>
                    <a:pt x="0" y="1"/>
                  </a:moveTo>
                  <a:lnTo>
                    <a:pt x="0" y="40"/>
                  </a:lnTo>
                  <a:close/>
                </a:path>
              </a:pathLst>
            </a:custGeom>
            <a:solidFill>
              <a:srgbClr val="CFF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35" name="Google Shape;2535;p72"/>
          <p:cNvGrpSpPr/>
          <p:nvPr/>
        </p:nvGrpSpPr>
        <p:grpSpPr>
          <a:xfrm>
            <a:off x="2374899" y="568431"/>
            <a:ext cx="4394200" cy="449340"/>
            <a:chOff x="3446700" y="998531"/>
            <a:chExt cx="2233638" cy="284589"/>
          </a:xfrm>
        </p:grpSpPr>
        <p:sp>
          <p:nvSpPr>
            <p:cNvPr id="2536" name="Google Shape;2536;p72"/>
            <p:cNvSpPr/>
            <p:nvPr/>
          </p:nvSpPr>
          <p:spPr>
            <a:xfrm>
              <a:off x="3446700" y="998531"/>
              <a:ext cx="298651" cy="284589"/>
            </a:xfrm>
            <a:custGeom>
              <a:avLst/>
              <a:gdLst/>
              <a:ahLst/>
              <a:cxnLst/>
              <a:rect l="l" t="t" r="r" b="b"/>
              <a:pathLst>
                <a:path w="3568" h="3400" extrusionOk="0">
                  <a:moveTo>
                    <a:pt x="1784" y="1"/>
                  </a:moveTo>
                  <a:lnTo>
                    <a:pt x="1238" y="1124"/>
                  </a:lnTo>
                  <a:lnTo>
                    <a:pt x="1" y="1292"/>
                  </a:lnTo>
                  <a:lnTo>
                    <a:pt x="884" y="2162"/>
                  </a:lnTo>
                  <a:lnTo>
                    <a:pt x="675" y="3399"/>
                  </a:lnTo>
                  <a:lnTo>
                    <a:pt x="1784" y="2823"/>
                  </a:lnTo>
                  <a:lnTo>
                    <a:pt x="2880" y="3399"/>
                  </a:lnTo>
                  <a:lnTo>
                    <a:pt x="2880" y="3399"/>
                  </a:lnTo>
                  <a:lnTo>
                    <a:pt x="2671" y="2162"/>
                  </a:lnTo>
                  <a:lnTo>
                    <a:pt x="3567" y="1292"/>
                  </a:lnTo>
                  <a:lnTo>
                    <a:pt x="2334" y="1124"/>
                  </a:lnTo>
                  <a:lnTo>
                    <a:pt x="178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72"/>
            <p:cNvSpPr/>
            <p:nvPr/>
          </p:nvSpPr>
          <p:spPr>
            <a:xfrm>
              <a:off x="5381688" y="998531"/>
              <a:ext cx="298651" cy="284589"/>
            </a:xfrm>
            <a:custGeom>
              <a:avLst/>
              <a:gdLst/>
              <a:ahLst/>
              <a:cxnLst/>
              <a:rect l="l" t="t" r="r" b="b"/>
              <a:pathLst>
                <a:path w="3568" h="3400" extrusionOk="0">
                  <a:moveTo>
                    <a:pt x="1784" y="1"/>
                  </a:moveTo>
                  <a:lnTo>
                    <a:pt x="1238" y="1124"/>
                  </a:lnTo>
                  <a:lnTo>
                    <a:pt x="1" y="1292"/>
                  </a:lnTo>
                  <a:lnTo>
                    <a:pt x="884" y="2162"/>
                  </a:lnTo>
                  <a:lnTo>
                    <a:pt x="675" y="3399"/>
                  </a:lnTo>
                  <a:lnTo>
                    <a:pt x="1784" y="2823"/>
                  </a:lnTo>
                  <a:lnTo>
                    <a:pt x="2880" y="3399"/>
                  </a:lnTo>
                  <a:lnTo>
                    <a:pt x="2880" y="3399"/>
                  </a:lnTo>
                  <a:lnTo>
                    <a:pt x="2671" y="2162"/>
                  </a:lnTo>
                  <a:lnTo>
                    <a:pt x="3567" y="1292"/>
                  </a:lnTo>
                  <a:lnTo>
                    <a:pt x="2334" y="1124"/>
                  </a:lnTo>
                  <a:lnTo>
                    <a:pt x="178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38" name="Google Shape;2538;p72"/>
          <p:cNvSpPr txBox="1"/>
          <p:nvPr/>
        </p:nvSpPr>
        <p:spPr>
          <a:xfrm flipH="1">
            <a:off x="715100" y="1753088"/>
            <a:ext cx="2613300" cy="384900"/>
          </a:xfrm>
          <a:prstGeom prst="rect">
            <a:avLst/>
          </a:prstGeom>
          <a:noFill/>
          <a:ln>
            <a:noFill/>
          </a:ln>
        </p:spPr>
        <p:txBody>
          <a:bodyPr spcFirstLastPara="1" wrap="square" lIns="14400" tIns="14400" rIns="14400" bIns="14400" anchor="ctr" anchorCtr="0">
            <a:noAutofit/>
          </a:bodyPr>
          <a:lstStyle/>
          <a:p>
            <a:pPr marL="0" marR="0" lvl="0" indent="0" algn="ctr" rtl="0">
              <a:lnSpc>
                <a:spcPct val="100000"/>
              </a:lnSpc>
              <a:spcBef>
                <a:spcPts val="0"/>
              </a:spcBef>
              <a:spcAft>
                <a:spcPts val="0"/>
              </a:spcAft>
              <a:buNone/>
            </a:pPr>
            <a:r>
              <a:rPr lang="en" sz="2400" dirty="0">
                <a:solidFill>
                  <a:schemeClr val="accent1"/>
                </a:solidFill>
                <a:latin typeface="Alfa Slab One"/>
                <a:ea typeface="Alfa Slab One"/>
                <a:cs typeface="Alfa Slab One"/>
                <a:sym typeface="Alfa Slab One"/>
              </a:rPr>
              <a:t>Ad length</a:t>
            </a:r>
            <a:endParaRPr sz="2400" dirty="0">
              <a:solidFill>
                <a:schemeClr val="accent1"/>
              </a:solidFill>
              <a:latin typeface="Alfa Slab One"/>
              <a:ea typeface="Alfa Slab One"/>
              <a:cs typeface="Alfa Slab One"/>
              <a:sym typeface="Alfa Slab One"/>
            </a:endParaRPr>
          </a:p>
        </p:txBody>
      </p:sp>
      <p:sp>
        <p:nvSpPr>
          <p:cNvPr id="2539" name="Google Shape;2539;p72"/>
          <p:cNvSpPr txBox="1"/>
          <p:nvPr/>
        </p:nvSpPr>
        <p:spPr>
          <a:xfrm flipH="1">
            <a:off x="869567" y="2189750"/>
            <a:ext cx="2268300" cy="450600"/>
          </a:xfrm>
          <a:prstGeom prst="rect">
            <a:avLst/>
          </a:prstGeom>
          <a:noFill/>
          <a:ln>
            <a:noFill/>
          </a:ln>
        </p:spPr>
        <p:txBody>
          <a:bodyPr spcFirstLastPara="1" wrap="square" lIns="14400" tIns="14400" rIns="14400" bIns="14400" anchor="t" anchorCtr="0">
            <a:noAutofit/>
          </a:bodyPr>
          <a:lstStyle/>
          <a:p>
            <a:pPr marL="0" lvl="0" indent="0" algn="ctr" rtl="0">
              <a:spcBef>
                <a:spcPts val="0"/>
              </a:spcBef>
              <a:spcAft>
                <a:spcPts val="0"/>
              </a:spcAft>
              <a:buNone/>
            </a:pPr>
            <a:r>
              <a:rPr lang="en" sz="1300" dirty="0">
                <a:solidFill>
                  <a:schemeClr val="accent1"/>
                </a:solidFill>
                <a:latin typeface="Montserrat Medium"/>
                <a:ea typeface="Montserrat Medium"/>
                <a:cs typeface="Montserrat Medium"/>
                <a:sym typeface="Montserrat Medium"/>
              </a:rPr>
              <a:t>Longer Ads have higher engagement so additional investment is worthwhile only in terms of engagement</a:t>
            </a:r>
            <a:endParaRPr dirty="0">
              <a:solidFill>
                <a:srgbClr val="434343"/>
              </a:solidFill>
              <a:latin typeface="Montserrat Medium"/>
              <a:ea typeface="Montserrat Medium"/>
              <a:cs typeface="Montserrat Medium"/>
              <a:sym typeface="Montserrat Medium"/>
            </a:endParaRPr>
          </a:p>
        </p:txBody>
      </p:sp>
      <p:sp>
        <p:nvSpPr>
          <p:cNvPr id="2540" name="Google Shape;2540;p72"/>
          <p:cNvSpPr txBox="1"/>
          <p:nvPr/>
        </p:nvSpPr>
        <p:spPr>
          <a:xfrm flipH="1">
            <a:off x="5815600" y="1753088"/>
            <a:ext cx="2613300" cy="384900"/>
          </a:xfrm>
          <a:prstGeom prst="rect">
            <a:avLst/>
          </a:prstGeom>
          <a:noFill/>
          <a:ln>
            <a:noFill/>
          </a:ln>
        </p:spPr>
        <p:txBody>
          <a:bodyPr spcFirstLastPara="1" wrap="square" lIns="14400" tIns="14400" rIns="14400" bIns="14400" anchor="ctr" anchorCtr="0">
            <a:noAutofit/>
          </a:bodyPr>
          <a:lstStyle/>
          <a:p>
            <a:pPr marL="0" marR="0" lvl="0" indent="0" algn="ctr" rtl="0">
              <a:lnSpc>
                <a:spcPct val="100000"/>
              </a:lnSpc>
              <a:spcBef>
                <a:spcPts val="0"/>
              </a:spcBef>
              <a:spcAft>
                <a:spcPts val="0"/>
              </a:spcAft>
              <a:buNone/>
            </a:pPr>
            <a:r>
              <a:rPr lang="en" sz="2400" dirty="0">
                <a:solidFill>
                  <a:schemeClr val="accent1"/>
                </a:solidFill>
                <a:latin typeface="Alfa Slab One"/>
                <a:ea typeface="Alfa Slab One"/>
                <a:cs typeface="Alfa Slab One"/>
                <a:sym typeface="Alfa Slab One"/>
              </a:rPr>
              <a:t>Celebrity Endorsement</a:t>
            </a:r>
            <a:endParaRPr sz="2400" dirty="0">
              <a:solidFill>
                <a:schemeClr val="accent1"/>
              </a:solidFill>
              <a:latin typeface="Alfa Slab One"/>
              <a:ea typeface="Alfa Slab One"/>
              <a:cs typeface="Alfa Slab One"/>
              <a:sym typeface="Alfa Slab One"/>
            </a:endParaRPr>
          </a:p>
        </p:txBody>
      </p:sp>
      <p:sp>
        <p:nvSpPr>
          <p:cNvPr id="2541" name="Google Shape;2541;p72"/>
          <p:cNvSpPr txBox="1"/>
          <p:nvPr/>
        </p:nvSpPr>
        <p:spPr>
          <a:xfrm flipH="1">
            <a:off x="5970066" y="2333738"/>
            <a:ext cx="2919933" cy="671775"/>
          </a:xfrm>
          <a:prstGeom prst="rect">
            <a:avLst/>
          </a:prstGeom>
          <a:noFill/>
          <a:ln>
            <a:noFill/>
          </a:ln>
        </p:spPr>
        <p:txBody>
          <a:bodyPr spcFirstLastPara="1" wrap="square" lIns="14400" tIns="14400" rIns="14400" bIns="14400" anchor="t" anchorCtr="0">
            <a:noAutofit/>
          </a:bodyPr>
          <a:lstStyle/>
          <a:p>
            <a:pPr marL="0" lvl="0" indent="0" algn="ctr" rtl="0">
              <a:spcBef>
                <a:spcPts val="0"/>
              </a:spcBef>
              <a:spcAft>
                <a:spcPts val="0"/>
              </a:spcAft>
              <a:buClr>
                <a:srgbClr val="000000"/>
              </a:buClr>
              <a:buSzPts val="1400"/>
              <a:buFont typeface="Arial"/>
              <a:buNone/>
            </a:pPr>
            <a:r>
              <a:rPr lang="en-US" sz="1300" dirty="0">
                <a:solidFill>
                  <a:schemeClr val="accent1"/>
                </a:solidFill>
                <a:latin typeface="Montserrat Medium"/>
                <a:ea typeface="Montserrat Medium"/>
                <a:cs typeface="Montserrat Medium"/>
                <a:sym typeface="Montserrat Medium"/>
              </a:rPr>
              <a:t>Can boost engagement or create controversy, impacting brand image positively or negatively.</a:t>
            </a:r>
            <a:endParaRPr lang="en-US" dirty="0">
              <a:solidFill>
                <a:srgbClr val="434343"/>
              </a:solidFill>
              <a:latin typeface="Montserrat Medium"/>
              <a:ea typeface="Montserrat Medium"/>
              <a:cs typeface="Montserrat Medium"/>
              <a:sym typeface="Montserrat Medium"/>
            </a:endParaRPr>
          </a:p>
        </p:txBody>
      </p:sp>
      <p:sp>
        <p:nvSpPr>
          <p:cNvPr id="2542" name="Google Shape;2542;p72"/>
          <p:cNvSpPr txBox="1"/>
          <p:nvPr/>
        </p:nvSpPr>
        <p:spPr>
          <a:xfrm flipH="1">
            <a:off x="715100" y="3439013"/>
            <a:ext cx="2613300" cy="384900"/>
          </a:xfrm>
          <a:prstGeom prst="rect">
            <a:avLst/>
          </a:prstGeom>
          <a:noFill/>
          <a:ln>
            <a:noFill/>
          </a:ln>
        </p:spPr>
        <p:txBody>
          <a:bodyPr spcFirstLastPara="1" wrap="square" lIns="14400" tIns="14400" rIns="14400" bIns="14400" anchor="ctr" anchorCtr="0">
            <a:noAutofit/>
          </a:bodyPr>
          <a:lstStyle/>
          <a:p>
            <a:pPr marL="0" marR="0" lvl="0" indent="0" algn="ctr" rtl="0">
              <a:lnSpc>
                <a:spcPct val="100000"/>
              </a:lnSpc>
              <a:spcBef>
                <a:spcPts val="0"/>
              </a:spcBef>
              <a:spcAft>
                <a:spcPts val="0"/>
              </a:spcAft>
              <a:buNone/>
            </a:pPr>
            <a:r>
              <a:rPr lang="en" sz="2400" dirty="0">
                <a:solidFill>
                  <a:schemeClr val="accent1"/>
                </a:solidFill>
                <a:latin typeface="Alfa Slab One"/>
                <a:ea typeface="Alfa Slab One"/>
                <a:cs typeface="Alfa Slab One"/>
                <a:sym typeface="Alfa Slab One"/>
              </a:rPr>
              <a:t>Geographic Targeting</a:t>
            </a:r>
            <a:endParaRPr sz="2400" dirty="0">
              <a:solidFill>
                <a:schemeClr val="accent1"/>
              </a:solidFill>
              <a:latin typeface="Alfa Slab One"/>
              <a:ea typeface="Alfa Slab One"/>
              <a:cs typeface="Alfa Slab One"/>
              <a:sym typeface="Alfa Slab One"/>
            </a:endParaRPr>
          </a:p>
        </p:txBody>
      </p:sp>
      <p:sp>
        <p:nvSpPr>
          <p:cNvPr id="2543" name="Google Shape;2543;p72"/>
          <p:cNvSpPr txBox="1"/>
          <p:nvPr/>
        </p:nvSpPr>
        <p:spPr>
          <a:xfrm flipH="1">
            <a:off x="715100" y="4026073"/>
            <a:ext cx="2613300" cy="521601"/>
          </a:xfrm>
          <a:prstGeom prst="rect">
            <a:avLst/>
          </a:prstGeom>
          <a:noFill/>
          <a:ln>
            <a:noFill/>
          </a:ln>
        </p:spPr>
        <p:txBody>
          <a:bodyPr spcFirstLastPara="1" wrap="square" lIns="14400" tIns="14400" rIns="14400" bIns="14400" anchor="t" anchorCtr="0">
            <a:noAutofit/>
          </a:bodyPr>
          <a:lstStyle/>
          <a:p>
            <a:pPr marL="0" lvl="0" indent="0" algn="ctr" rtl="0">
              <a:spcBef>
                <a:spcPts val="0"/>
              </a:spcBef>
              <a:spcAft>
                <a:spcPts val="0"/>
              </a:spcAft>
              <a:buNone/>
            </a:pPr>
            <a:r>
              <a:rPr lang="en-US" sz="1300" dirty="0">
                <a:solidFill>
                  <a:schemeClr val="accent1"/>
                </a:solidFill>
                <a:latin typeface="Montserrat Medium"/>
                <a:ea typeface="Montserrat Medium"/>
                <a:cs typeface="Montserrat Medium"/>
                <a:sym typeface="Montserrat Medium"/>
              </a:rPr>
              <a:t>Brands should target Super Bowl ads to the teams’ home states, as they had high tweet engagement per capita.</a:t>
            </a:r>
            <a:endParaRPr lang="en-US" dirty="0">
              <a:solidFill>
                <a:srgbClr val="434343"/>
              </a:solidFill>
              <a:latin typeface="Montserrat Medium"/>
              <a:ea typeface="Montserrat Medium"/>
              <a:cs typeface="Montserrat Medium"/>
              <a:sym typeface="Montserrat Medium"/>
            </a:endParaRPr>
          </a:p>
        </p:txBody>
      </p:sp>
      <p:sp>
        <p:nvSpPr>
          <p:cNvPr id="2544" name="Google Shape;2544;p72"/>
          <p:cNvSpPr txBox="1"/>
          <p:nvPr/>
        </p:nvSpPr>
        <p:spPr>
          <a:xfrm flipH="1">
            <a:off x="5629330" y="3439013"/>
            <a:ext cx="2613300" cy="384900"/>
          </a:xfrm>
          <a:prstGeom prst="rect">
            <a:avLst/>
          </a:prstGeom>
          <a:noFill/>
          <a:ln>
            <a:noFill/>
          </a:ln>
        </p:spPr>
        <p:txBody>
          <a:bodyPr spcFirstLastPara="1" wrap="square" lIns="14400" tIns="14400" rIns="14400" bIns="14400" anchor="ctr" anchorCtr="0">
            <a:noAutofit/>
          </a:bodyPr>
          <a:lstStyle/>
          <a:p>
            <a:pPr marL="0" marR="0" lvl="0" indent="0" algn="ctr" rtl="0">
              <a:lnSpc>
                <a:spcPct val="100000"/>
              </a:lnSpc>
              <a:spcBef>
                <a:spcPts val="0"/>
              </a:spcBef>
              <a:spcAft>
                <a:spcPts val="0"/>
              </a:spcAft>
              <a:buNone/>
            </a:pPr>
            <a:r>
              <a:rPr lang="en-US" sz="2400" dirty="0">
                <a:solidFill>
                  <a:schemeClr val="accent1"/>
                </a:solidFill>
                <a:latin typeface="Alfa Slab One"/>
                <a:ea typeface="Alfa Slab One"/>
                <a:cs typeface="Alfa Slab One"/>
                <a:sym typeface="Alfa Slab One"/>
              </a:rPr>
              <a:t>Timing </a:t>
            </a:r>
            <a:endParaRPr sz="2400" dirty="0">
              <a:solidFill>
                <a:schemeClr val="accent1"/>
              </a:solidFill>
              <a:latin typeface="Alfa Slab One"/>
              <a:ea typeface="Alfa Slab One"/>
              <a:cs typeface="Alfa Slab One"/>
              <a:sym typeface="Alfa Slab One"/>
            </a:endParaRPr>
          </a:p>
        </p:txBody>
      </p:sp>
      <p:sp>
        <p:nvSpPr>
          <p:cNvPr id="2545" name="Google Shape;2545;p72"/>
          <p:cNvSpPr txBox="1"/>
          <p:nvPr/>
        </p:nvSpPr>
        <p:spPr>
          <a:xfrm flipH="1">
            <a:off x="5885399" y="3875675"/>
            <a:ext cx="2835266" cy="1053513"/>
          </a:xfrm>
          <a:prstGeom prst="rect">
            <a:avLst/>
          </a:prstGeom>
          <a:noFill/>
          <a:ln>
            <a:noFill/>
          </a:ln>
        </p:spPr>
        <p:txBody>
          <a:bodyPr spcFirstLastPara="1" wrap="square" lIns="14400" tIns="14400" rIns="14400" bIns="14400" anchor="t" anchorCtr="0">
            <a:noAutofit/>
          </a:bodyPr>
          <a:lstStyle/>
          <a:p>
            <a:pPr marL="0" lvl="0" indent="0" algn="ctr" rtl="0">
              <a:spcBef>
                <a:spcPts val="0"/>
              </a:spcBef>
              <a:spcAft>
                <a:spcPts val="0"/>
              </a:spcAft>
              <a:buClr>
                <a:srgbClr val="000000"/>
              </a:buClr>
              <a:buSzPts val="1400"/>
              <a:buFont typeface="Arial"/>
              <a:buNone/>
            </a:pPr>
            <a:r>
              <a:rPr lang="en-US" sz="1300" dirty="0">
                <a:solidFill>
                  <a:schemeClr val="accent1"/>
                </a:solidFill>
                <a:latin typeface="Montserrat Medium"/>
                <a:ea typeface="Montserrat Medium"/>
                <a:cs typeface="Montserrat Medium"/>
                <a:sym typeface="Montserrat Medium"/>
              </a:rPr>
              <a:t>Ad performance is driven more by audience targeting than by timing. Brands should carefully tailor their message to the right demographic.</a:t>
            </a:r>
          </a:p>
        </p:txBody>
      </p:sp>
      <p:cxnSp>
        <p:nvCxnSpPr>
          <p:cNvPr id="2546" name="Google Shape;2546;p72"/>
          <p:cNvCxnSpPr>
            <a:stCxn id="2538" idx="1"/>
          </p:cNvCxnSpPr>
          <p:nvPr/>
        </p:nvCxnSpPr>
        <p:spPr>
          <a:xfrm rot="10800000" flipH="1">
            <a:off x="3328400" y="1657238"/>
            <a:ext cx="777000" cy="288300"/>
          </a:xfrm>
          <a:prstGeom prst="bentConnector3">
            <a:avLst>
              <a:gd name="adj1" fmla="val 50000"/>
            </a:avLst>
          </a:prstGeom>
          <a:noFill/>
          <a:ln w="38100" cap="flat" cmpd="sng">
            <a:solidFill>
              <a:schemeClr val="lt2"/>
            </a:solidFill>
            <a:prstDash val="solid"/>
            <a:round/>
            <a:headEnd type="none" w="med" len="med"/>
            <a:tailEnd type="diamond" w="med" len="med"/>
          </a:ln>
        </p:spPr>
      </p:cxnSp>
      <p:cxnSp>
        <p:nvCxnSpPr>
          <p:cNvPr id="2547" name="Google Shape;2547;p72"/>
          <p:cNvCxnSpPr>
            <a:stCxn id="2540" idx="3"/>
          </p:cNvCxnSpPr>
          <p:nvPr/>
        </p:nvCxnSpPr>
        <p:spPr>
          <a:xfrm flipH="1">
            <a:off x="5505400" y="1945538"/>
            <a:ext cx="310200" cy="388200"/>
          </a:xfrm>
          <a:prstGeom prst="bentConnector2">
            <a:avLst/>
          </a:prstGeom>
          <a:noFill/>
          <a:ln w="38100" cap="flat" cmpd="sng">
            <a:solidFill>
              <a:schemeClr val="lt2"/>
            </a:solidFill>
            <a:prstDash val="solid"/>
            <a:round/>
            <a:headEnd type="none" w="med" len="med"/>
            <a:tailEnd type="diamond" w="med" len="med"/>
          </a:ln>
        </p:spPr>
      </p:cxnSp>
      <p:cxnSp>
        <p:nvCxnSpPr>
          <p:cNvPr id="2548" name="Google Shape;2548;p72"/>
          <p:cNvCxnSpPr>
            <a:stCxn id="2542" idx="1"/>
          </p:cNvCxnSpPr>
          <p:nvPr/>
        </p:nvCxnSpPr>
        <p:spPr>
          <a:xfrm rot="10800000" flipH="1">
            <a:off x="3328400" y="3295763"/>
            <a:ext cx="643500" cy="335700"/>
          </a:xfrm>
          <a:prstGeom prst="bentConnector3">
            <a:avLst>
              <a:gd name="adj1" fmla="val 50000"/>
            </a:avLst>
          </a:prstGeom>
          <a:noFill/>
          <a:ln w="38100" cap="flat" cmpd="sng">
            <a:solidFill>
              <a:schemeClr val="lt2"/>
            </a:solidFill>
            <a:prstDash val="solid"/>
            <a:round/>
            <a:headEnd type="none" w="med" len="med"/>
            <a:tailEnd type="diamond" w="med" len="med"/>
          </a:ln>
        </p:spPr>
      </p:cxnSp>
      <p:cxnSp>
        <p:nvCxnSpPr>
          <p:cNvPr id="2549" name="Google Shape;2549;p72"/>
          <p:cNvCxnSpPr>
            <a:stCxn id="2544" idx="3"/>
          </p:cNvCxnSpPr>
          <p:nvPr/>
        </p:nvCxnSpPr>
        <p:spPr>
          <a:xfrm flipH="1">
            <a:off x="5090530" y="3631463"/>
            <a:ext cx="538800" cy="978600"/>
          </a:xfrm>
          <a:prstGeom prst="bentConnector2">
            <a:avLst/>
          </a:prstGeom>
          <a:noFill/>
          <a:ln w="38100" cap="flat" cmpd="sng">
            <a:solidFill>
              <a:schemeClr val="lt2"/>
            </a:solidFill>
            <a:prstDash val="solid"/>
            <a:round/>
            <a:headEnd type="none" w="med" len="med"/>
            <a:tailEnd type="diamond" w="med" len="med"/>
          </a:ln>
        </p:spPr>
      </p:cxn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football player running on a field&#10;&#10;AI-generated content may be incorrect.">
            <a:extLst>
              <a:ext uri="{FF2B5EF4-FFF2-40B4-BE49-F238E27FC236}">
                <a16:creationId xmlns:a16="http://schemas.microsoft.com/office/drawing/2014/main" id="{0469941A-0238-0CF9-36F5-6C4E2C12ABC3}"/>
              </a:ext>
            </a:extLst>
          </p:cNvPr>
          <p:cNvPicPr>
            <a:picLocks noChangeAspect="1"/>
          </p:cNvPicPr>
          <p:nvPr/>
        </p:nvPicPr>
        <p:blipFill>
          <a:blip r:embed="rId3"/>
          <a:stretch>
            <a:fillRect/>
          </a:stretch>
        </p:blipFill>
        <p:spPr>
          <a:xfrm>
            <a:off x="0" y="0"/>
            <a:ext cx="9281504" cy="5143500"/>
          </a:xfrm>
          <a:prstGeom prst="rect">
            <a:avLst/>
          </a:prstGeom>
        </p:spPr>
      </p:pic>
      <p:sp>
        <p:nvSpPr>
          <p:cNvPr id="9" name="TextBox 8">
            <a:extLst>
              <a:ext uri="{FF2B5EF4-FFF2-40B4-BE49-F238E27FC236}">
                <a16:creationId xmlns:a16="http://schemas.microsoft.com/office/drawing/2014/main" id="{0F603CFA-28F7-0570-9BE3-C8F1106CDB67}"/>
              </a:ext>
            </a:extLst>
          </p:cNvPr>
          <p:cNvSpPr txBox="1"/>
          <p:nvPr/>
        </p:nvSpPr>
        <p:spPr>
          <a:xfrm>
            <a:off x="5444067" y="3928533"/>
            <a:ext cx="3776133" cy="5355312"/>
          </a:xfrm>
          <a:prstGeom prst="rect">
            <a:avLst/>
          </a:prstGeom>
          <a:noFill/>
        </p:spPr>
        <p:txBody>
          <a:bodyPr wrap="square" rtlCol="0">
            <a:spAutoFit/>
          </a:bodyPr>
          <a:lstStyle/>
          <a:p>
            <a:pPr algn="ctr"/>
            <a:r>
              <a:rPr lang="en-US" sz="1600" dirty="0">
                <a:solidFill>
                  <a:schemeClr val="accent6"/>
                </a:solidFill>
                <a:latin typeface="Alfa Slab One" panose="020B0604020202020204" charset="0"/>
              </a:rPr>
              <a:t>End Credits:</a:t>
            </a:r>
          </a:p>
          <a:p>
            <a:pPr algn="ctr"/>
            <a:endParaRPr lang="en-US" sz="1600" dirty="0">
              <a:solidFill>
                <a:schemeClr val="accent6"/>
              </a:solidFill>
              <a:latin typeface="Alfa Slab One" panose="020B0604020202020204" charset="0"/>
            </a:endParaRPr>
          </a:p>
          <a:p>
            <a:pPr algn="ctr"/>
            <a:r>
              <a:rPr lang="en-US" sz="1600" dirty="0">
                <a:solidFill>
                  <a:schemeClr val="accent6"/>
                </a:solidFill>
                <a:latin typeface="Alfa Slab One" panose="020B0604020202020204" charset="0"/>
              </a:rPr>
              <a:t>Prachi -  Data Prep and Whitepaper</a:t>
            </a:r>
          </a:p>
          <a:p>
            <a:pPr algn="ctr"/>
            <a:endParaRPr lang="en-US" sz="1600" dirty="0">
              <a:solidFill>
                <a:schemeClr val="accent6"/>
              </a:solidFill>
              <a:latin typeface="Alfa Slab One" panose="020B0604020202020204" charset="0"/>
            </a:endParaRPr>
          </a:p>
          <a:p>
            <a:pPr algn="ctr"/>
            <a:r>
              <a:rPr lang="en-US" sz="1600" dirty="0">
                <a:solidFill>
                  <a:schemeClr val="accent6"/>
                </a:solidFill>
                <a:latin typeface="Alfa Slab One" panose="020B0604020202020204" charset="0"/>
              </a:rPr>
              <a:t>Tobias and Jack-  Sentiment Analysis and Infographics</a:t>
            </a:r>
          </a:p>
          <a:p>
            <a:pPr algn="ctr"/>
            <a:endParaRPr lang="en-US" sz="1600" dirty="0">
              <a:solidFill>
                <a:schemeClr val="accent6"/>
              </a:solidFill>
              <a:latin typeface="Alfa Slab One" panose="020B0604020202020204" charset="0"/>
            </a:endParaRPr>
          </a:p>
          <a:p>
            <a:pPr algn="ctr"/>
            <a:r>
              <a:rPr lang="en-US" sz="1600" dirty="0">
                <a:solidFill>
                  <a:schemeClr val="accent6"/>
                </a:solidFill>
                <a:latin typeface="Alfa Slab One" panose="020B0604020202020204" charset="0"/>
              </a:rPr>
              <a:t>Nick- ROI and Stock Market analysis and Whitepaper</a:t>
            </a:r>
          </a:p>
          <a:p>
            <a:pPr algn="ctr"/>
            <a:endParaRPr lang="en-US" sz="1600" dirty="0">
              <a:solidFill>
                <a:schemeClr val="accent6"/>
              </a:solidFill>
              <a:latin typeface="Alfa Slab One" panose="020B0604020202020204"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5000" b="0" i="0" u="none" strike="noStrike" kern="0" cap="none" spc="0" normalizeH="0" baseline="0" noProof="0" dirty="0">
                <a:ln>
                  <a:noFill/>
                </a:ln>
                <a:solidFill>
                  <a:srgbClr val="FFFFFF"/>
                </a:solidFill>
                <a:effectLst/>
                <a:uLnTx/>
                <a:uFillTx/>
                <a:latin typeface="Alfa Slab One" panose="020B0604020202020204" charset="0"/>
                <a:cs typeface="Arial"/>
                <a:sym typeface="Arial"/>
              </a:rPr>
              <a:t>Thank You for listening </a:t>
            </a:r>
          </a:p>
          <a:p>
            <a:pPr algn="ctr"/>
            <a:endParaRPr lang="en-US" sz="1600" dirty="0">
              <a:solidFill>
                <a:schemeClr val="accent6"/>
              </a:solidFill>
              <a:latin typeface="Alfa Slab One" panose="020B0604020202020204" charset="0"/>
            </a:endParaRPr>
          </a:p>
        </p:txBody>
      </p:sp>
    </p:spTree>
    <p:extLst>
      <p:ext uri="{BB962C8B-B14F-4D97-AF65-F5344CB8AC3E}">
        <p14:creationId xmlns:p14="http://schemas.microsoft.com/office/powerpoint/2010/main" val="1823898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fill="hold" grpId="0" nodeType="withEffect">
                                  <p:stCondLst>
                                    <p:cond delay="0"/>
                                  </p:stCondLst>
                                  <p:childTnLst>
                                    <p:animMotion origin="layout" path="M 3.88889E-6 7.40741E-7 L 0.00746 -1.04105 " pathEditMode="relative" rAng="0" ptsTypes="AA">
                                      <p:cBhvr>
                                        <p:cTn id="6" dur="10000" fill="hold"/>
                                        <p:tgtEl>
                                          <p:spTgt spid="9"/>
                                        </p:tgtEl>
                                        <p:attrNameLst>
                                          <p:attrName>ppt_x</p:attrName>
                                          <p:attrName>ppt_y</p:attrName>
                                        </p:attrNameLst>
                                      </p:cBhvr>
                                      <p:rCtr x="365" y="-5206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72D8EB4D-6364-1675-B50E-D1E83284047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3999" cy="514350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pslz="http://schemas.microsoft.com/office/powerpoint/2016/slidezoom" Requires="pslz">
          <p:graphicFrame>
            <p:nvGraphicFramePr>
              <p:cNvPr id="3" name="Slide Zoom 2">
                <a:extLst>
                  <a:ext uri="{FF2B5EF4-FFF2-40B4-BE49-F238E27FC236}">
                    <a16:creationId xmlns:a16="http://schemas.microsoft.com/office/drawing/2014/main" id="{EE1D873B-53DE-1352-C4EB-CB778560C39E}"/>
                  </a:ext>
                </a:extLst>
              </p:cNvPr>
              <p:cNvGraphicFramePr>
                <a:graphicFrameLocks noChangeAspect="1"/>
              </p:cNvGraphicFramePr>
              <p:nvPr>
                <p:extLst>
                  <p:ext uri="{D42A27DB-BD31-4B8C-83A1-F6EECF244321}">
                    <p14:modId xmlns:p14="http://schemas.microsoft.com/office/powerpoint/2010/main" val="56667942"/>
                  </p:ext>
                </p:extLst>
              </p:nvPr>
            </p:nvGraphicFramePr>
            <p:xfrm>
              <a:off x="549372" y="4301846"/>
              <a:ext cx="1269999" cy="714374"/>
            </p:xfrm>
            <a:graphic>
              <a:graphicData uri="http://schemas.microsoft.com/office/powerpoint/2016/slidezoom">
                <pslz:sldZm>
                  <pslz:sldZmObj sldId="261" cId="0">
                    <pslz:zmPr id="{D8039B96-3B73-45F3-A502-E42639BE91DD}" returnToParent="0" transitionDur="1000">
                      <p166:blipFill xmlns:p166="http://schemas.microsoft.com/office/powerpoint/2016/6/main">
                        <a:blip r:embed="rId3"/>
                        <a:stretch>
                          <a:fillRect/>
                        </a:stretch>
                      </p166:blipFill>
                      <p166:spPr xmlns:p166="http://schemas.microsoft.com/office/powerpoint/2016/6/main">
                        <a:xfrm>
                          <a:off x="0" y="0"/>
                          <a:ext cx="1269999" cy="714374"/>
                        </a:xfrm>
                        <a:prstGeom prst="rect">
                          <a:avLst/>
                        </a:prstGeom>
                        <a:ln w="3175">
                          <a:solidFill>
                            <a:prstClr val="ltGray"/>
                          </a:solidFill>
                        </a:ln>
                      </p166:spPr>
                    </pslz:zmPr>
                  </pslz:sldZmObj>
                </pslz:sldZm>
              </a:graphicData>
            </a:graphic>
          </p:graphicFrame>
        </mc:Choice>
        <mc:Fallback>
          <p:pic>
            <p:nvPicPr>
              <p:cNvPr id="3" name="Slide Zoom 2">
                <a:hlinkClick r:id="rId4" action="ppaction://hlinksldjump"/>
                <a:extLst>
                  <a:ext uri="{FF2B5EF4-FFF2-40B4-BE49-F238E27FC236}">
                    <a16:creationId xmlns:a16="http://schemas.microsoft.com/office/drawing/2014/main" id="{EE1D873B-53DE-1352-C4EB-CB778560C39E}"/>
                  </a:ext>
                </a:extLst>
              </p:cNvPr>
              <p:cNvPicPr>
                <a:picLocks noGrp="1" noRot="1" noChangeAspect="1" noMove="1" noResize="1" noEditPoints="1" noAdjustHandles="1" noChangeArrowheads="1" noChangeShapeType="1"/>
              </p:cNvPicPr>
              <p:nvPr/>
            </p:nvPicPr>
            <p:blipFill>
              <a:blip r:embed="rId3"/>
              <a:stretch>
                <a:fillRect/>
              </a:stretch>
            </p:blipFill>
            <p:spPr>
              <a:xfrm>
                <a:off x="549372" y="4301846"/>
                <a:ext cx="1269999" cy="714374"/>
              </a:xfrm>
              <a:prstGeom prst="rect">
                <a:avLst/>
              </a:prstGeom>
              <a:ln w="3175">
                <a:solidFill>
                  <a:prstClr val="ltGray"/>
                </a:solidFill>
              </a:ln>
            </p:spPr>
          </p:pic>
        </mc:Fallback>
      </mc:AlternateContent>
      <mc:AlternateContent xmlns:mc="http://schemas.openxmlformats.org/markup-compatibility/2006">
        <mc:Choice xmlns:pslz="http://schemas.microsoft.com/office/powerpoint/2016/slidezoom" Requires="pslz">
          <p:graphicFrame>
            <p:nvGraphicFramePr>
              <p:cNvPr id="5" name="Slide Zoom 4">
                <a:extLst>
                  <a:ext uri="{FF2B5EF4-FFF2-40B4-BE49-F238E27FC236}">
                    <a16:creationId xmlns:a16="http://schemas.microsoft.com/office/drawing/2014/main" id="{45953D71-F474-5238-4B03-C1380555739E}"/>
                  </a:ext>
                </a:extLst>
              </p:cNvPr>
              <p:cNvGraphicFramePr>
                <a:graphicFrameLocks noChangeAspect="1"/>
              </p:cNvGraphicFramePr>
              <p:nvPr>
                <p:extLst>
                  <p:ext uri="{D42A27DB-BD31-4B8C-83A1-F6EECF244321}">
                    <p14:modId xmlns:p14="http://schemas.microsoft.com/office/powerpoint/2010/main" val="2260235683"/>
                  </p:ext>
                </p:extLst>
              </p:nvPr>
            </p:nvGraphicFramePr>
            <p:xfrm>
              <a:off x="397928" y="3104940"/>
              <a:ext cx="1269999" cy="714374"/>
            </p:xfrm>
            <a:graphic>
              <a:graphicData uri="http://schemas.microsoft.com/office/powerpoint/2016/slidezoom">
                <pslz:sldZm>
                  <pslz:sldZmObj sldId="259" cId="0">
                    <pslz:zmPr id="{3953A5A3-580B-47D7-BA44-434D30D92280}" returnToParent="0" transitionDur="1000">
                      <p166:blipFill xmlns:p166="http://schemas.microsoft.com/office/powerpoint/2016/6/main">
                        <a:blip r:embed="rId5"/>
                        <a:stretch>
                          <a:fillRect/>
                        </a:stretch>
                      </p166:blipFill>
                      <p166:spPr xmlns:p166="http://schemas.microsoft.com/office/powerpoint/2016/6/main">
                        <a:xfrm>
                          <a:off x="0" y="0"/>
                          <a:ext cx="1269999" cy="714374"/>
                        </a:xfrm>
                        <a:prstGeom prst="rect">
                          <a:avLst/>
                        </a:prstGeom>
                        <a:ln w="3175">
                          <a:solidFill>
                            <a:prstClr val="ltGray"/>
                          </a:solidFill>
                        </a:ln>
                      </p166:spPr>
                    </pslz:zmPr>
                  </pslz:sldZmObj>
                </pslz:sldZm>
              </a:graphicData>
            </a:graphic>
          </p:graphicFrame>
        </mc:Choice>
        <mc:Fallback>
          <p:pic>
            <p:nvPicPr>
              <p:cNvPr id="5" name="Slide Zoom 4">
                <a:hlinkClick r:id="rId6" action="ppaction://hlinksldjump"/>
                <a:extLst>
                  <a:ext uri="{FF2B5EF4-FFF2-40B4-BE49-F238E27FC236}">
                    <a16:creationId xmlns:a16="http://schemas.microsoft.com/office/drawing/2014/main" id="{45953D71-F474-5238-4B03-C1380555739E}"/>
                  </a:ext>
                </a:extLst>
              </p:cNvPr>
              <p:cNvPicPr>
                <a:picLocks noGrp="1" noRot="1" noChangeAspect="1" noMove="1" noResize="1" noEditPoints="1" noAdjustHandles="1" noChangeArrowheads="1" noChangeShapeType="1"/>
              </p:cNvPicPr>
              <p:nvPr/>
            </p:nvPicPr>
            <p:blipFill>
              <a:blip r:embed="rId5"/>
              <a:stretch>
                <a:fillRect/>
              </a:stretch>
            </p:blipFill>
            <p:spPr>
              <a:xfrm>
                <a:off x="397928" y="3104940"/>
                <a:ext cx="1269999" cy="714374"/>
              </a:xfrm>
              <a:prstGeom prst="rect">
                <a:avLst/>
              </a:prstGeom>
              <a:ln w="3175">
                <a:solidFill>
                  <a:prstClr val="ltGray"/>
                </a:solidFill>
              </a:ln>
            </p:spPr>
          </p:pic>
        </mc:Fallback>
      </mc:AlternateContent>
      <mc:AlternateContent xmlns:mc="http://schemas.openxmlformats.org/markup-compatibility/2006">
        <mc:Choice xmlns:pslz="http://schemas.microsoft.com/office/powerpoint/2016/slidezoom" Requires="pslz">
          <p:graphicFrame>
            <p:nvGraphicFramePr>
              <p:cNvPr id="7" name="Slide Zoom 6">
                <a:extLst>
                  <a:ext uri="{FF2B5EF4-FFF2-40B4-BE49-F238E27FC236}">
                    <a16:creationId xmlns:a16="http://schemas.microsoft.com/office/drawing/2014/main" id="{03324900-89DC-827E-AF83-D65096413509}"/>
                  </a:ext>
                </a:extLst>
              </p:cNvPr>
              <p:cNvGraphicFramePr>
                <a:graphicFrameLocks noChangeAspect="1"/>
              </p:cNvGraphicFramePr>
              <p:nvPr>
                <p:extLst>
                  <p:ext uri="{D42A27DB-BD31-4B8C-83A1-F6EECF244321}">
                    <p14:modId xmlns:p14="http://schemas.microsoft.com/office/powerpoint/2010/main" val="89827080"/>
                  </p:ext>
                </p:extLst>
              </p:nvPr>
            </p:nvGraphicFramePr>
            <p:xfrm>
              <a:off x="137003" y="2016326"/>
              <a:ext cx="1269999" cy="714374"/>
            </p:xfrm>
            <a:graphic>
              <a:graphicData uri="http://schemas.microsoft.com/office/powerpoint/2016/slidezoom">
                <pslz:sldZm>
                  <pslz:sldZmObj sldId="265" cId="0">
                    <pslz:zmPr id="{E997B9E3-B40A-48F6-8AA7-B35328437311}" returnToParent="0" transitionDur="1000">
                      <p166:blipFill xmlns:p166="http://schemas.microsoft.com/office/powerpoint/2016/6/main">
                        <a:blip r:embed="rId7"/>
                        <a:stretch>
                          <a:fillRect/>
                        </a:stretch>
                      </p166:blipFill>
                      <p166:spPr xmlns:p166="http://schemas.microsoft.com/office/powerpoint/2016/6/main">
                        <a:xfrm>
                          <a:off x="0" y="0"/>
                          <a:ext cx="1269999" cy="714374"/>
                        </a:xfrm>
                        <a:prstGeom prst="rect">
                          <a:avLst/>
                        </a:prstGeom>
                        <a:ln w="3175">
                          <a:solidFill>
                            <a:prstClr val="ltGray"/>
                          </a:solidFill>
                        </a:ln>
                      </p166:spPr>
                    </pslz:zmPr>
                  </pslz:sldZmObj>
                </pslz:sldZm>
              </a:graphicData>
            </a:graphic>
          </p:graphicFrame>
        </mc:Choice>
        <mc:Fallback>
          <p:pic>
            <p:nvPicPr>
              <p:cNvPr id="7" name="Slide Zoom 6">
                <a:hlinkClick r:id="rId8" action="ppaction://hlinksldjump"/>
                <a:extLst>
                  <a:ext uri="{FF2B5EF4-FFF2-40B4-BE49-F238E27FC236}">
                    <a16:creationId xmlns:a16="http://schemas.microsoft.com/office/drawing/2014/main" id="{03324900-89DC-827E-AF83-D65096413509}"/>
                  </a:ext>
                </a:extLst>
              </p:cNvPr>
              <p:cNvPicPr>
                <a:picLocks noGrp="1" noRot="1" noChangeAspect="1" noMove="1" noResize="1" noEditPoints="1" noAdjustHandles="1" noChangeArrowheads="1" noChangeShapeType="1"/>
              </p:cNvPicPr>
              <p:nvPr/>
            </p:nvPicPr>
            <p:blipFill>
              <a:blip r:embed="rId7"/>
              <a:stretch>
                <a:fillRect/>
              </a:stretch>
            </p:blipFill>
            <p:spPr>
              <a:xfrm>
                <a:off x="137003" y="2016326"/>
                <a:ext cx="1269999" cy="714374"/>
              </a:xfrm>
              <a:prstGeom prst="rect">
                <a:avLst/>
              </a:prstGeom>
              <a:ln w="3175">
                <a:solidFill>
                  <a:prstClr val="ltGray"/>
                </a:solidFill>
              </a:ln>
            </p:spPr>
          </p:pic>
        </mc:Fallback>
      </mc:AlternateContent>
      <mc:AlternateContent xmlns:mc="http://schemas.openxmlformats.org/markup-compatibility/2006">
        <mc:Choice xmlns:pslz="http://schemas.microsoft.com/office/powerpoint/2016/slidezoom" Requires="pslz">
          <p:graphicFrame>
            <p:nvGraphicFramePr>
              <p:cNvPr id="9" name="Slide Zoom 8">
                <a:extLst>
                  <a:ext uri="{FF2B5EF4-FFF2-40B4-BE49-F238E27FC236}">
                    <a16:creationId xmlns:a16="http://schemas.microsoft.com/office/drawing/2014/main" id="{59FA17D5-AB13-789A-8492-FDFBA50F4075}"/>
                  </a:ext>
                </a:extLst>
              </p:cNvPr>
              <p:cNvGraphicFramePr>
                <a:graphicFrameLocks noChangeAspect="1"/>
              </p:cNvGraphicFramePr>
              <p:nvPr>
                <p:extLst>
                  <p:ext uri="{D42A27DB-BD31-4B8C-83A1-F6EECF244321}">
                    <p14:modId xmlns:p14="http://schemas.microsoft.com/office/powerpoint/2010/main" val="2684816560"/>
                  </p:ext>
                </p:extLst>
              </p:nvPr>
            </p:nvGraphicFramePr>
            <p:xfrm>
              <a:off x="722168" y="1183442"/>
              <a:ext cx="1269999" cy="714374"/>
            </p:xfrm>
            <a:graphic>
              <a:graphicData uri="http://schemas.microsoft.com/office/powerpoint/2016/slidezoom">
                <pslz:sldZm>
                  <pslz:sldZmObj sldId="266" cId="0">
                    <pslz:zmPr id="{F15A3FCA-272D-447F-870D-D6674B1B999A}" returnToParent="0" transitionDur="1000">
                      <p166:blipFill xmlns:p166="http://schemas.microsoft.com/office/powerpoint/2016/6/main">
                        <a:blip r:embed="rId9"/>
                        <a:stretch>
                          <a:fillRect/>
                        </a:stretch>
                      </p166:blipFill>
                      <p166:spPr xmlns:p166="http://schemas.microsoft.com/office/powerpoint/2016/6/main">
                        <a:xfrm>
                          <a:off x="0" y="0"/>
                          <a:ext cx="1269999" cy="714374"/>
                        </a:xfrm>
                        <a:prstGeom prst="rect">
                          <a:avLst/>
                        </a:prstGeom>
                        <a:ln w="3175">
                          <a:solidFill>
                            <a:prstClr val="ltGray"/>
                          </a:solidFill>
                        </a:ln>
                      </p166:spPr>
                    </pslz:zmPr>
                  </pslz:sldZmObj>
                </pslz:sldZm>
              </a:graphicData>
            </a:graphic>
          </p:graphicFrame>
        </mc:Choice>
        <mc:Fallback>
          <p:pic>
            <p:nvPicPr>
              <p:cNvPr id="9" name="Slide Zoom 8">
                <a:hlinkClick r:id="rId10" action="ppaction://hlinksldjump"/>
                <a:extLst>
                  <a:ext uri="{FF2B5EF4-FFF2-40B4-BE49-F238E27FC236}">
                    <a16:creationId xmlns:a16="http://schemas.microsoft.com/office/drawing/2014/main" id="{59FA17D5-AB13-789A-8492-FDFBA50F4075}"/>
                  </a:ext>
                </a:extLst>
              </p:cNvPr>
              <p:cNvPicPr>
                <a:picLocks noGrp="1" noRot="1" noChangeAspect="1" noMove="1" noResize="1" noEditPoints="1" noAdjustHandles="1" noChangeArrowheads="1" noChangeShapeType="1"/>
              </p:cNvPicPr>
              <p:nvPr/>
            </p:nvPicPr>
            <p:blipFill>
              <a:blip r:embed="rId9"/>
              <a:stretch>
                <a:fillRect/>
              </a:stretch>
            </p:blipFill>
            <p:spPr>
              <a:xfrm>
                <a:off x="722168" y="1183442"/>
                <a:ext cx="1269999" cy="714374"/>
              </a:xfrm>
              <a:prstGeom prst="rect">
                <a:avLst/>
              </a:prstGeom>
              <a:ln w="3175">
                <a:solidFill>
                  <a:prstClr val="ltGray"/>
                </a:solidFill>
              </a:ln>
            </p:spPr>
          </p:pic>
        </mc:Fallback>
      </mc:AlternateContent>
      <mc:AlternateContent xmlns:mc="http://schemas.openxmlformats.org/markup-compatibility/2006">
        <mc:Choice xmlns:pslz="http://schemas.microsoft.com/office/powerpoint/2016/slidezoom" Requires="pslz">
          <p:graphicFrame>
            <p:nvGraphicFramePr>
              <p:cNvPr id="11" name="Slide Zoom 10">
                <a:extLst>
                  <a:ext uri="{FF2B5EF4-FFF2-40B4-BE49-F238E27FC236}">
                    <a16:creationId xmlns:a16="http://schemas.microsoft.com/office/drawing/2014/main" id="{E046136E-F0AE-0D60-85E5-825C18EB2035}"/>
                  </a:ext>
                </a:extLst>
              </p:cNvPr>
              <p:cNvGraphicFramePr>
                <a:graphicFrameLocks noChangeAspect="1"/>
              </p:cNvGraphicFramePr>
              <p:nvPr>
                <p:extLst>
                  <p:ext uri="{D42A27DB-BD31-4B8C-83A1-F6EECF244321}">
                    <p14:modId xmlns:p14="http://schemas.microsoft.com/office/powerpoint/2010/main" val="1675857726"/>
                  </p:ext>
                </p:extLst>
              </p:nvPr>
            </p:nvGraphicFramePr>
            <p:xfrm>
              <a:off x="537634" y="141832"/>
              <a:ext cx="1269999" cy="714374"/>
            </p:xfrm>
            <a:graphic>
              <a:graphicData uri="http://schemas.microsoft.com/office/powerpoint/2016/slidezoom">
                <pslz:sldZm>
                  <pslz:sldZmObj sldId="315" cId="3506283431">
                    <pslz:zmPr id="{5EB85CB0-6387-438A-93D1-63DBFDACB2EE}" returnToParent="0" transitionDur="1000">
                      <p166:blipFill xmlns:p166="http://schemas.microsoft.com/office/powerpoint/2016/6/main">
                        <a:blip r:embed="rId11"/>
                        <a:stretch>
                          <a:fillRect/>
                        </a:stretch>
                      </p166:blipFill>
                      <p166:spPr xmlns:p166="http://schemas.microsoft.com/office/powerpoint/2016/6/main">
                        <a:xfrm>
                          <a:off x="0" y="0"/>
                          <a:ext cx="1269999" cy="714374"/>
                        </a:xfrm>
                        <a:prstGeom prst="rect">
                          <a:avLst/>
                        </a:prstGeom>
                        <a:ln w="3175">
                          <a:solidFill>
                            <a:prstClr val="ltGray"/>
                          </a:solidFill>
                        </a:ln>
                      </p166:spPr>
                    </pslz:zmPr>
                  </pslz:sldZmObj>
                </pslz:sldZm>
              </a:graphicData>
            </a:graphic>
          </p:graphicFrame>
        </mc:Choice>
        <mc:Fallback>
          <p:pic>
            <p:nvPicPr>
              <p:cNvPr id="11" name="Slide Zoom 10">
                <a:hlinkClick r:id="rId12" action="ppaction://hlinksldjump"/>
                <a:extLst>
                  <a:ext uri="{FF2B5EF4-FFF2-40B4-BE49-F238E27FC236}">
                    <a16:creationId xmlns:a16="http://schemas.microsoft.com/office/drawing/2014/main" id="{E046136E-F0AE-0D60-85E5-825C18EB2035}"/>
                  </a:ext>
                </a:extLst>
              </p:cNvPr>
              <p:cNvPicPr>
                <a:picLocks noGrp="1" noRot="1" noChangeAspect="1" noMove="1" noResize="1" noEditPoints="1" noAdjustHandles="1" noChangeArrowheads="1" noChangeShapeType="1"/>
              </p:cNvPicPr>
              <p:nvPr/>
            </p:nvPicPr>
            <p:blipFill>
              <a:blip r:embed="rId11"/>
              <a:stretch>
                <a:fillRect/>
              </a:stretch>
            </p:blipFill>
            <p:spPr>
              <a:xfrm>
                <a:off x="537634" y="141832"/>
                <a:ext cx="1269999" cy="714374"/>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13" name="Slide Zoom 12">
                <a:extLst>
                  <a:ext uri="{FF2B5EF4-FFF2-40B4-BE49-F238E27FC236}">
                    <a16:creationId xmlns:a16="http://schemas.microsoft.com/office/drawing/2014/main" id="{998A36F2-25F4-2B42-C33E-8F281E82BD65}"/>
                  </a:ext>
                </a:extLst>
              </p:cNvPr>
              <p:cNvGraphicFramePr>
                <a:graphicFrameLocks noChangeAspect="1"/>
              </p:cNvGraphicFramePr>
              <p:nvPr>
                <p:extLst>
                  <p:ext uri="{D42A27DB-BD31-4B8C-83A1-F6EECF244321}">
                    <p14:modId xmlns:p14="http://schemas.microsoft.com/office/powerpoint/2010/main" val="1094794556"/>
                  </p:ext>
                </p:extLst>
              </p:nvPr>
            </p:nvGraphicFramePr>
            <p:xfrm>
              <a:off x="2129367" y="4305565"/>
              <a:ext cx="1269999" cy="714374"/>
            </p:xfrm>
            <a:graphic>
              <a:graphicData uri="http://schemas.microsoft.com/office/powerpoint/2016/slidezoom">
                <pslz:sldZm>
                  <pslz:sldZmObj sldId="316" cId="3788331872">
                    <pslz:zmPr id="{C9ED286A-1BAE-4FFE-BA2F-375019538FAE}" returnToParent="0" transitionDur="1000">
                      <p166:blipFill xmlns:p166="http://schemas.microsoft.com/office/powerpoint/2016/6/main">
                        <a:blip r:embed="rId13"/>
                        <a:stretch>
                          <a:fillRect/>
                        </a:stretch>
                      </p166:blipFill>
                      <p166:spPr xmlns:p166="http://schemas.microsoft.com/office/powerpoint/2016/6/main">
                        <a:xfrm>
                          <a:off x="0" y="0"/>
                          <a:ext cx="1269999" cy="714374"/>
                        </a:xfrm>
                        <a:prstGeom prst="rect">
                          <a:avLst/>
                        </a:prstGeom>
                        <a:ln w="3175">
                          <a:solidFill>
                            <a:prstClr val="ltGray"/>
                          </a:solidFill>
                        </a:ln>
                      </p166:spPr>
                    </pslz:zmPr>
                  </pslz:sldZmObj>
                </pslz:sldZm>
              </a:graphicData>
            </a:graphic>
          </p:graphicFrame>
        </mc:Choice>
        <mc:Fallback xmlns="">
          <p:pic>
            <p:nvPicPr>
              <p:cNvPr id="13" name="Slide Zoom 12">
                <a:hlinkClick r:id="rId14" action="ppaction://hlinksldjump"/>
                <a:extLst>
                  <a:ext uri="{FF2B5EF4-FFF2-40B4-BE49-F238E27FC236}">
                    <a16:creationId xmlns:a16="http://schemas.microsoft.com/office/drawing/2014/main" id="{998A36F2-25F4-2B42-C33E-8F281E82BD65}"/>
                  </a:ext>
                </a:extLst>
              </p:cNvPr>
              <p:cNvPicPr>
                <a:picLocks noGrp="1" noRot="1" noChangeAspect="1" noMove="1" noResize="1" noEditPoints="1" noAdjustHandles="1" noChangeArrowheads="1" noChangeShapeType="1"/>
              </p:cNvPicPr>
              <p:nvPr/>
            </p:nvPicPr>
            <p:blipFill>
              <a:blip r:embed="rId15"/>
              <a:stretch>
                <a:fillRect/>
              </a:stretch>
            </p:blipFill>
            <p:spPr>
              <a:xfrm>
                <a:off x="2129367" y="4305565"/>
                <a:ext cx="1269999" cy="714374"/>
              </a:xfrm>
              <a:prstGeom prst="rect">
                <a:avLst/>
              </a:prstGeom>
              <a:ln w="3175">
                <a:solidFill>
                  <a:prstClr val="ltGray"/>
                </a:solidFill>
              </a:ln>
            </p:spPr>
          </p:pic>
        </mc:Fallback>
      </mc:AlternateContent>
      <mc:AlternateContent xmlns:mc="http://schemas.openxmlformats.org/markup-compatibility/2006">
        <mc:Choice xmlns:pslz="http://schemas.microsoft.com/office/powerpoint/2016/slidezoom" Requires="pslz">
          <p:graphicFrame>
            <p:nvGraphicFramePr>
              <p:cNvPr id="15" name="Slide Zoom 14">
                <a:extLst>
                  <a:ext uri="{FF2B5EF4-FFF2-40B4-BE49-F238E27FC236}">
                    <a16:creationId xmlns:a16="http://schemas.microsoft.com/office/drawing/2014/main" id="{92523447-580F-43A8-DE12-C3BADD446953}"/>
                  </a:ext>
                </a:extLst>
              </p:cNvPr>
              <p:cNvGraphicFramePr>
                <a:graphicFrameLocks noChangeAspect="1"/>
              </p:cNvGraphicFramePr>
              <p:nvPr>
                <p:extLst>
                  <p:ext uri="{D42A27DB-BD31-4B8C-83A1-F6EECF244321}">
                    <p14:modId xmlns:p14="http://schemas.microsoft.com/office/powerpoint/2010/main" val="1349159060"/>
                  </p:ext>
                </p:extLst>
              </p:nvPr>
            </p:nvGraphicFramePr>
            <p:xfrm>
              <a:off x="1921937" y="2966245"/>
              <a:ext cx="1269999" cy="714374"/>
            </p:xfrm>
            <a:graphic>
              <a:graphicData uri="http://schemas.microsoft.com/office/powerpoint/2016/slidezoom">
                <pslz:sldZm>
                  <pslz:sldZmObj sldId="285" cId="0">
                    <pslz:zmPr id="{123C2088-9008-47D1-B19F-67C8E7859F48}" returnToParent="0" transitionDur="1000">
                      <p166:blipFill xmlns:p166="http://schemas.microsoft.com/office/powerpoint/2016/6/main">
                        <a:blip r:embed="rId16"/>
                        <a:stretch>
                          <a:fillRect/>
                        </a:stretch>
                      </p166:blipFill>
                      <p166:spPr xmlns:p166="http://schemas.microsoft.com/office/powerpoint/2016/6/main">
                        <a:xfrm>
                          <a:off x="0" y="0"/>
                          <a:ext cx="1269999" cy="714374"/>
                        </a:xfrm>
                        <a:prstGeom prst="rect">
                          <a:avLst/>
                        </a:prstGeom>
                        <a:ln w="3175">
                          <a:solidFill>
                            <a:prstClr val="ltGray"/>
                          </a:solidFill>
                        </a:ln>
                      </p166:spPr>
                    </pslz:zmPr>
                  </pslz:sldZmObj>
                </pslz:sldZm>
              </a:graphicData>
            </a:graphic>
          </p:graphicFrame>
        </mc:Choice>
        <mc:Fallback>
          <p:pic>
            <p:nvPicPr>
              <p:cNvPr id="15" name="Slide Zoom 14">
                <a:hlinkClick r:id="rId17" action="ppaction://hlinksldjump"/>
                <a:extLst>
                  <a:ext uri="{FF2B5EF4-FFF2-40B4-BE49-F238E27FC236}">
                    <a16:creationId xmlns:a16="http://schemas.microsoft.com/office/drawing/2014/main" id="{92523447-580F-43A8-DE12-C3BADD446953}"/>
                  </a:ext>
                </a:extLst>
              </p:cNvPr>
              <p:cNvPicPr>
                <a:picLocks noGrp="1" noRot="1" noChangeAspect="1" noMove="1" noResize="1" noEditPoints="1" noAdjustHandles="1" noChangeArrowheads="1" noChangeShapeType="1"/>
              </p:cNvPicPr>
              <p:nvPr/>
            </p:nvPicPr>
            <p:blipFill>
              <a:blip r:embed="rId16"/>
              <a:stretch>
                <a:fillRect/>
              </a:stretch>
            </p:blipFill>
            <p:spPr>
              <a:xfrm>
                <a:off x="1921937" y="2966245"/>
                <a:ext cx="1269999" cy="714374"/>
              </a:xfrm>
              <a:prstGeom prst="rect">
                <a:avLst/>
              </a:prstGeom>
              <a:ln w="3175">
                <a:solidFill>
                  <a:prstClr val="ltGray"/>
                </a:solidFill>
              </a:ln>
            </p:spPr>
          </p:pic>
        </mc:Fallback>
      </mc:AlternateContent>
      <mc:AlternateContent xmlns:mc="http://schemas.openxmlformats.org/markup-compatibility/2006">
        <mc:Choice xmlns:pslz="http://schemas.microsoft.com/office/powerpoint/2016/slidezoom" Requires="pslz">
          <p:graphicFrame>
            <p:nvGraphicFramePr>
              <p:cNvPr id="17" name="Slide Zoom 16">
                <a:extLst>
                  <a:ext uri="{FF2B5EF4-FFF2-40B4-BE49-F238E27FC236}">
                    <a16:creationId xmlns:a16="http://schemas.microsoft.com/office/drawing/2014/main" id="{AE081259-6EC9-678E-8112-9FD2CD47395A}"/>
                  </a:ext>
                </a:extLst>
              </p:cNvPr>
              <p:cNvGraphicFramePr>
                <a:graphicFrameLocks noChangeAspect="1"/>
              </p:cNvGraphicFramePr>
              <p:nvPr>
                <p:extLst>
                  <p:ext uri="{D42A27DB-BD31-4B8C-83A1-F6EECF244321}">
                    <p14:modId xmlns:p14="http://schemas.microsoft.com/office/powerpoint/2010/main" val="3982853720"/>
                  </p:ext>
                </p:extLst>
              </p:nvPr>
            </p:nvGraphicFramePr>
            <p:xfrm>
              <a:off x="1888068" y="407174"/>
              <a:ext cx="1269999" cy="714374"/>
            </p:xfrm>
            <a:graphic>
              <a:graphicData uri="http://schemas.microsoft.com/office/powerpoint/2016/slidezoom">
                <pslz:sldZm>
                  <pslz:sldZmObj sldId="318" cId="318377736">
                    <pslz:zmPr id="{D499FDAE-3DF0-450A-8F0C-43CFABA5F8AB}" returnToParent="0" transitionDur="1000">
                      <p166:blipFill xmlns:p166="http://schemas.microsoft.com/office/powerpoint/2016/6/main">
                        <a:blip r:embed="rId18"/>
                        <a:stretch>
                          <a:fillRect/>
                        </a:stretch>
                      </p166:blipFill>
                      <p166:spPr xmlns:p166="http://schemas.microsoft.com/office/powerpoint/2016/6/main">
                        <a:xfrm>
                          <a:off x="0" y="0"/>
                          <a:ext cx="1269999" cy="714374"/>
                        </a:xfrm>
                        <a:prstGeom prst="rect">
                          <a:avLst/>
                        </a:prstGeom>
                        <a:ln w="3175">
                          <a:solidFill>
                            <a:prstClr val="ltGray"/>
                          </a:solidFill>
                        </a:ln>
                      </p166:spPr>
                    </pslz:zmPr>
                  </pslz:sldZmObj>
                </pslz:sldZm>
              </a:graphicData>
            </a:graphic>
          </p:graphicFrame>
        </mc:Choice>
        <mc:Fallback>
          <p:pic>
            <p:nvPicPr>
              <p:cNvPr id="17" name="Slide Zoom 16">
                <a:hlinkClick r:id="rId19" action="ppaction://hlinksldjump"/>
                <a:extLst>
                  <a:ext uri="{FF2B5EF4-FFF2-40B4-BE49-F238E27FC236}">
                    <a16:creationId xmlns:a16="http://schemas.microsoft.com/office/drawing/2014/main" id="{AE081259-6EC9-678E-8112-9FD2CD47395A}"/>
                  </a:ext>
                </a:extLst>
              </p:cNvPr>
              <p:cNvPicPr>
                <a:picLocks noGrp="1" noRot="1" noChangeAspect="1" noMove="1" noResize="1" noEditPoints="1" noAdjustHandles="1" noChangeArrowheads="1" noChangeShapeType="1"/>
              </p:cNvPicPr>
              <p:nvPr/>
            </p:nvPicPr>
            <p:blipFill>
              <a:blip r:embed="rId18"/>
              <a:stretch>
                <a:fillRect/>
              </a:stretch>
            </p:blipFill>
            <p:spPr>
              <a:xfrm>
                <a:off x="1888068" y="407174"/>
                <a:ext cx="1269999" cy="714374"/>
              </a:xfrm>
              <a:prstGeom prst="rect">
                <a:avLst/>
              </a:prstGeom>
              <a:ln w="3175">
                <a:solidFill>
                  <a:prstClr val="ltGray"/>
                </a:solidFill>
              </a:ln>
            </p:spPr>
          </p:pic>
        </mc:Fallback>
      </mc:AlternateContent>
      <mc:AlternateContent xmlns:mc="http://schemas.openxmlformats.org/markup-compatibility/2006">
        <mc:Choice xmlns:pslz="http://schemas.microsoft.com/office/powerpoint/2016/slidezoom" Requires="pslz">
          <p:graphicFrame>
            <p:nvGraphicFramePr>
              <p:cNvPr id="20" name="Slide Zoom 19">
                <a:extLst>
                  <a:ext uri="{FF2B5EF4-FFF2-40B4-BE49-F238E27FC236}">
                    <a16:creationId xmlns:a16="http://schemas.microsoft.com/office/drawing/2014/main" id="{73B72FA4-5B74-3783-B2DB-CF6069F73629}"/>
                  </a:ext>
                </a:extLst>
              </p:cNvPr>
              <p:cNvGraphicFramePr>
                <a:graphicFrameLocks noChangeAspect="1"/>
              </p:cNvGraphicFramePr>
              <p:nvPr>
                <p:extLst>
                  <p:ext uri="{D42A27DB-BD31-4B8C-83A1-F6EECF244321}">
                    <p14:modId xmlns:p14="http://schemas.microsoft.com/office/powerpoint/2010/main" val="1712147600"/>
                  </p:ext>
                </p:extLst>
              </p:nvPr>
            </p:nvGraphicFramePr>
            <p:xfrm>
              <a:off x="2612733" y="1593923"/>
              <a:ext cx="1269999" cy="714374"/>
            </p:xfrm>
            <a:graphic>
              <a:graphicData uri="http://schemas.microsoft.com/office/powerpoint/2016/slidezoom">
                <pslz:sldZm>
                  <pslz:sldZmObj sldId="263" cId="0">
                    <pslz:zmPr id="{03579577-BDD2-4BB8-AB47-99D4C23F34A9}" returnToParent="0" transitionDur="1000">
                      <p166:blipFill xmlns:p166="http://schemas.microsoft.com/office/powerpoint/2016/6/main">
                        <a:blip r:embed="rId20"/>
                        <a:stretch>
                          <a:fillRect/>
                        </a:stretch>
                      </p166:blipFill>
                      <p166:spPr xmlns:p166="http://schemas.microsoft.com/office/powerpoint/2016/6/main">
                        <a:xfrm>
                          <a:off x="0" y="0"/>
                          <a:ext cx="1269999" cy="714374"/>
                        </a:xfrm>
                        <a:prstGeom prst="rect">
                          <a:avLst/>
                        </a:prstGeom>
                        <a:ln w="3175">
                          <a:solidFill>
                            <a:prstClr val="ltGray"/>
                          </a:solidFill>
                        </a:ln>
                      </p166:spPr>
                    </pslz:zmPr>
                  </pslz:sldZmObj>
                </pslz:sldZm>
              </a:graphicData>
            </a:graphic>
          </p:graphicFrame>
        </mc:Choice>
        <mc:Fallback>
          <p:pic>
            <p:nvPicPr>
              <p:cNvPr id="20" name="Slide Zoom 19">
                <a:hlinkClick r:id="rId21" action="ppaction://hlinksldjump"/>
                <a:extLst>
                  <a:ext uri="{FF2B5EF4-FFF2-40B4-BE49-F238E27FC236}">
                    <a16:creationId xmlns:a16="http://schemas.microsoft.com/office/drawing/2014/main" id="{73B72FA4-5B74-3783-B2DB-CF6069F73629}"/>
                  </a:ext>
                </a:extLst>
              </p:cNvPr>
              <p:cNvPicPr>
                <a:picLocks noGrp="1" noRot="1" noChangeAspect="1" noMove="1" noResize="1" noEditPoints="1" noAdjustHandles="1" noChangeArrowheads="1" noChangeShapeType="1"/>
              </p:cNvPicPr>
              <p:nvPr/>
            </p:nvPicPr>
            <p:blipFill>
              <a:blip r:embed="rId20"/>
              <a:stretch>
                <a:fillRect/>
              </a:stretch>
            </p:blipFill>
            <p:spPr>
              <a:xfrm>
                <a:off x="2612733" y="1593923"/>
                <a:ext cx="1269999" cy="714374"/>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23" name="Slide Zoom 22">
                <a:extLst>
                  <a:ext uri="{FF2B5EF4-FFF2-40B4-BE49-F238E27FC236}">
                    <a16:creationId xmlns:a16="http://schemas.microsoft.com/office/drawing/2014/main" id="{26A860DE-99C6-16ED-B6CC-3E8D79001E94}"/>
                  </a:ext>
                </a:extLst>
              </p:cNvPr>
              <p:cNvGraphicFramePr>
                <a:graphicFrameLocks noChangeAspect="1"/>
              </p:cNvGraphicFramePr>
              <p:nvPr>
                <p:extLst>
                  <p:ext uri="{D42A27DB-BD31-4B8C-83A1-F6EECF244321}">
                    <p14:modId xmlns:p14="http://schemas.microsoft.com/office/powerpoint/2010/main" val="2152786351"/>
                  </p:ext>
                </p:extLst>
              </p:nvPr>
            </p:nvGraphicFramePr>
            <p:xfrm>
              <a:off x="3746499" y="133616"/>
              <a:ext cx="1269999" cy="714374"/>
            </p:xfrm>
            <a:graphic>
              <a:graphicData uri="http://schemas.microsoft.com/office/powerpoint/2016/slidezoom">
                <pslz:sldZm>
                  <pslz:sldZmObj sldId="319" cId="1862013218">
                    <pslz:zmPr id="{58FF457A-13D5-4A28-8CAA-4FE706C78656}" returnToParent="0" transitionDur="1000">
                      <p166:blipFill xmlns:p166="http://schemas.microsoft.com/office/powerpoint/2016/6/main">
                        <a:blip r:embed="rId22"/>
                        <a:stretch>
                          <a:fillRect/>
                        </a:stretch>
                      </p166:blipFill>
                      <p166:spPr xmlns:p166="http://schemas.microsoft.com/office/powerpoint/2016/6/main">
                        <a:xfrm>
                          <a:off x="0" y="0"/>
                          <a:ext cx="1269999" cy="714374"/>
                        </a:xfrm>
                        <a:prstGeom prst="rect">
                          <a:avLst/>
                        </a:prstGeom>
                        <a:ln w="3175">
                          <a:solidFill>
                            <a:prstClr val="ltGray"/>
                          </a:solidFill>
                        </a:ln>
                      </p166:spPr>
                    </pslz:zmPr>
                  </pslz:sldZmObj>
                </pslz:sldZm>
              </a:graphicData>
            </a:graphic>
          </p:graphicFrame>
        </mc:Choice>
        <mc:Fallback xmlns="">
          <p:pic>
            <p:nvPicPr>
              <p:cNvPr id="23" name="Slide Zoom 22">
                <a:hlinkClick r:id="rId23" action="ppaction://hlinksldjump"/>
                <a:extLst>
                  <a:ext uri="{FF2B5EF4-FFF2-40B4-BE49-F238E27FC236}">
                    <a16:creationId xmlns:a16="http://schemas.microsoft.com/office/drawing/2014/main" id="{26A860DE-99C6-16ED-B6CC-3E8D79001E94}"/>
                  </a:ext>
                </a:extLst>
              </p:cNvPr>
              <p:cNvPicPr>
                <a:picLocks noGrp="1" noRot="1" noChangeAspect="1" noMove="1" noResize="1" noEditPoints="1" noAdjustHandles="1" noChangeArrowheads="1" noChangeShapeType="1"/>
              </p:cNvPicPr>
              <p:nvPr/>
            </p:nvPicPr>
            <p:blipFill>
              <a:blip r:embed="rId24"/>
              <a:stretch>
                <a:fillRect/>
              </a:stretch>
            </p:blipFill>
            <p:spPr>
              <a:xfrm>
                <a:off x="3746499" y="133616"/>
                <a:ext cx="1269999" cy="714374"/>
              </a:xfrm>
              <a:prstGeom prst="rect">
                <a:avLst/>
              </a:prstGeom>
              <a:ln w="3175">
                <a:solidFill>
                  <a:prstClr val="ltGray"/>
                </a:solidFill>
              </a:ln>
            </p:spPr>
          </p:pic>
        </mc:Fallback>
      </mc:AlternateContent>
      <mc:AlternateContent xmlns:mc="http://schemas.openxmlformats.org/markup-compatibility/2006">
        <mc:Choice xmlns:pslz="http://schemas.microsoft.com/office/powerpoint/2016/slidezoom" Requires="pslz">
          <p:graphicFrame>
            <p:nvGraphicFramePr>
              <p:cNvPr id="26" name="Slide Zoom 25">
                <a:extLst>
                  <a:ext uri="{FF2B5EF4-FFF2-40B4-BE49-F238E27FC236}">
                    <a16:creationId xmlns:a16="http://schemas.microsoft.com/office/drawing/2014/main" id="{3EB44617-4F31-26F7-6364-07231C07F280}"/>
                  </a:ext>
                </a:extLst>
              </p:cNvPr>
              <p:cNvGraphicFramePr>
                <a:graphicFrameLocks noChangeAspect="1"/>
              </p:cNvGraphicFramePr>
              <p:nvPr>
                <p:extLst>
                  <p:ext uri="{D42A27DB-BD31-4B8C-83A1-F6EECF244321}">
                    <p14:modId xmlns:p14="http://schemas.microsoft.com/office/powerpoint/2010/main" val="3410678703"/>
                  </p:ext>
                </p:extLst>
              </p:nvPr>
            </p:nvGraphicFramePr>
            <p:xfrm>
              <a:off x="4077670" y="2673085"/>
              <a:ext cx="1269999" cy="714374"/>
            </p:xfrm>
            <a:graphic>
              <a:graphicData uri="http://schemas.microsoft.com/office/powerpoint/2016/slidezoom">
                <pslz:sldZm>
                  <pslz:sldZmObj sldId="317" cId="1506904447">
                    <pslz:zmPr id="{E6E3268F-D499-48C9-821F-337A8D528A2F}" returnToParent="0" transitionDur="1000">
                      <p166:blipFill xmlns:p166="http://schemas.microsoft.com/office/powerpoint/2016/6/main">
                        <a:blip r:embed="rId25"/>
                        <a:stretch>
                          <a:fillRect/>
                        </a:stretch>
                      </p166:blipFill>
                      <p166:spPr xmlns:p166="http://schemas.microsoft.com/office/powerpoint/2016/6/main">
                        <a:xfrm>
                          <a:off x="0" y="0"/>
                          <a:ext cx="1269999" cy="714374"/>
                        </a:xfrm>
                        <a:prstGeom prst="rect">
                          <a:avLst/>
                        </a:prstGeom>
                        <a:ln w="3175">
                          <a:solidFill>
                            <a:prstClr val="ltGray"/>
                          </a:solidFill>
                        </a:ln>
                      </p166:spPr>
                    </pslz:zmPr>
                  </pslz:sldZmObj>
                </pslz:sldZm>
              </a:graphicData>
            </a:graphic>
          </p:graphicFrame>
        </mc:Choice>
        <mc:Fallback>
          <p:pic>
            <p:nvPicPr>
              <p:cNvPr id="26" name="Slide Zoom 25">
                <a:hlinkClick r:id="rId26" action="ppaction://hlinksldjump"/>
                <a:extLst>
                  <a:ext uri="{FF2B5EF4-FFF2-40B4-BE49-F238E27FC236}">
                    <a16:creationId xmlns:a16="http://schemas.microsoft.com/office/drawing/2014/main" id="{3EB44617-4F31-26F7-6364-07231C07F280}"/>
                  </a:ext>
                </a:extLst>
              </p:cNvPr>
              <p:cNvPicPr>
                <a:picLocks noGrp="1" noRot="1" noChangeAspect="1" noMove="1" noResize="1" noEditPoints="1" noAdjustHandles="1" noChangeArrowheads="1" noChangeShapeType="1"/>
              </p:cNvPicPr>
              <p:nvPr/>
            </p:nvPicPr>
            <p:blipFill>
              <a:blip r:embed="rId25"/>
              <a:stretch>
                <a:fillRect/>
              </a:stretch>
            </p:blipFill>
            <p:spPr>
              <a:xfrm>
                <a:off x="4077670" y="2673085"/>
                <a:ext cx="1269999" cy="714374"/>
              </a:xfrm>
              <a:prstGeom prst="rect">
                <a:avLst/>
              </a:prstGeom>
              <a:ln w="3175">
                <a:solidFill>
                  <a:prstClr val="ltGray"/>
                </a:solidFill>
              </a:ln>
            </p:spPr>
          </p:pic>
        </mc:Fallback>
      </mc:AlternateContent>
      <mc:AlternateContent xmlns:mc="http://schemas.openxmlformats.org/markup-compatibility/2006">
        <mc:Choice xmlns:pslz="http://schemas.microsoft.com/office/powerpoint/2016/slidezoom" Requires="pslz">
          <p:graphicFrame>
            <p:nvGraphicFramePr>
              <p:cNvPr id="29" name="Slide Zoom 28">
                <a:extLst>
                  <a:ext uri="{FF2B5EF4-FFF2-40B4-BE49-F238E27FC236}">
                    <a16:creationId xmlns:a16="http://schemas.microsoft.com/office/drawing/2014/main" id="{AC78B510-F1C4-B4F0-89B5-59751A649095}"/>
                  </a:ext>
                </a:extLst>
              </p:cNvPr>
              <p:cNvGraphicFramePr>
                <a:graphicFrameLocks noChangeAspect="1"/>
              </p:cNvGraphicFramePr>
              <p:nvPr>
                <p:extLst>
                  <p:ext uri="{D42A27DB-BD31-4B8C-83A1-F6EECF244321}">
                    <p14:modId xmlns:p14="http://schemas.microsoft.com/office/powerpoint/2010/main" val="3674071266"/>
                  </p:ext>
                </p:extLst>
              </p:nvPr>
            </p:nvGraphicFramePr>
            <p:xfrm>
              <a:off x="3670301" y="4295510"/>
              <a:ext cx="1269999" cy="714374"/>
            </p:xfrm>
            <a:graphic>
              <a:graphicData uri="http://schemas.microsoft.com/office/powerpoint/2016/slidezoom">
                <pslz:sldZm>
                  <pslz:sldZmObj sldId="321" cId="3980145058">
                    <pslz:zmPr id="{6E0B865E-0223-41D7-94A9-D1B17E25B5F6}" returnToParent="0" transitionDur="1000">
                      <p166:blipFill xmlns:p166="http://schemas.microsoft.com/office/powerpoint/2016/6/main">
                        <a:blip r:embed="rId27"/>
                        <a:stretch>
                          <a:fillRect/>
                        </a:stretch>
                      </p166:blipFill>
                      <p166:spPr xmlns:p166="http://schemas.microsoft.com/office/powerpoint/2016/6/main">
                        <a:xfrm>
                          <a:off x="0" y="0"/>
                          <a:ext cx="1269999" cy="714374"/>
                        </a:xfrm>
                        <a:prstGeom prst="rect">
                          <a:avLst/>
                        </a:prstGeom>
                        <a:ln w="3175">
                          <a:solidFill>
                            <a:prstClr val="ltGray"/>
                          </a:solidFill>
                        </a:ln>
                      </p166:spPr>
                    </pslz:zmPr>
                  </pslz:sldZmObj>
                </pslz:sldZm>
              </a:graphicData>
            </a:graphic>
          </p:graphicFrame>
        </mc:Choice>
        <mc:Fallback>
          <p:pic>
            <p:nvPicPr>
              <p:cNvPr id="29" name="Slide Zoom 28">
                <a:hlinkClick r:id="rId28" action="ppaction://hlinksldjump"/>
                <a:extLst>
                  <a:ext uri="{FF2B5EF4-FFF2-40B4-BE49-F238E27FC236}">
                    <a16:creationId xmlns:a16="http://schemas.microsoft.com/office/drawing/2014/main" id="{AC78B510-F1C4-B4F0-89B5-59751A649095}"/>
                  </a:ext>
                </a:extLst>
              </p:cNvPr>
              <p:cNvPicPr>
                <a:picLocks noGrp="1" noRot="1" noChangeAspect="1" noMove="1" noResize="1" noEditPoints="1" noAdjustHandles="1" noChangeArrowheads="1" noChangeShapeType="1"/>
              </p:cNvPicPr>
              <p:nvPr/>
            </p:nvPicPr>
            <p:blipFill>
              <a:blip r:embed="rId27"/>
              <a:stretch>
                <a:fillRect/>
              </a:stretch>
            </p:blipFill>
            <p:spPr>
              <a:xfrm>
                <a:off x="3670301" y="4295510"/>
                <a:ext cx="1269999" cy="714374"/>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31" name="Slide Zoom 30">
                <a:extLst>
                  <a:ext uri="{FF2B5EF4-FFF2-40B4-BE49-F238E27FC236}">
                    <a16:creationId xmlns:a16="http://schemas.microsoft.com/office/drawing/2014/main" id="{C60D8773-43C0-BC8B-6623-B57AEB0BF6E6}"/>
                  </a:ext>
                </a:extLst>
              </p:cNvPr>
              <p:cNvGraphicFramePr>
                <a:graphicFrameLocks noChangeAspect="1"/>
              </p:cNvGraphicFramePr>
              <p:nvPr>
                <p:extLst>
                  <p:ext uri="{D42A27DB-BD31-4B8C-83A1-F6EECF244321}">
                    <p14:modId xmlns:p14="http://schemas.microsoft.com/office/powerpoint/2010/main" val="175231614"/>
                  </p:ext>
                </p:extLst>
              </p:nvPr>
            </p:nvGraphicFramePr>
            <p:xfrm>
              <a:off x="4080932" y="1398855"/>
              <a:ext cx="1269999" cy="714374"/>
            </p:xfrm>
            <a:graphic>
              <a:graphicData uri="http://schemas.microsoft.com/office/powerpoint/2016/slidezoom">
                <pslz:sldZm>
                  <pslz:sldZmObj sldId="274" cId="0">
                    <pslz:zmPr id="{DE37C3A5-0763-4D9E-8D98-BDF3C4C1E155}" returnToParent="0" transitionDur="1000">
                      <p166:blipFill xmlns:p166="http://schemas.microsoft.com/office/powerpoint/2016/6/main">
                        <a:blip r:embed="rId29"/>
                        <a:stretch>
                          <a:fillRect/>
                        </a:stretch>
                      </p166:blipFill>
                      <p166:spPr xmlns:p166="http://schemas.microsoft.com/office/powerpoint/2016/6/main">
                        <a:xfrm>
                          <a:off x="0" y="0"/>
                          <a:ext cx="1269999" cy="714374"/>
                        </a:xfrm>
                        <a:prstGeom prst="rect">
                          <a:avLst/>
                        </a:prstGeom>
                        <a:ln w="3175">
                          <a:solidFill>
                            <a:prstClr val="ltGray"/>
                          </a:solidFill>
                        </a:ln>
                      </p166:spPr>
                    </pslz:zmPr>
                  </pslz:sldZmObj>
                </pslz:sldZm>
              </a:graphicData>
            </a:graphic>
          </p:graphicFrame>
        </mc:Choice>
        <mc:Fallback xmlns="">
          <p:pic>
            <p:nvPicPr>
              <p:cNvPr id="31" name="Slide Zoom 30">
                <a:hlinkClick r:id="rId30" action="ppaction://hlinksldjump"/>
                <a:extLst>
                  <a:ext uri="{FF2B5EF4-FFF2-40B4-BE49-F238E27FC236}">
                    <a16:creationId xmlns:a16="http://schemas.microsoft.com/office/drawing/2014/main" id="{C60D8773-43C0-BC8B-6623-B57AEB0BF6E6}"/>
                  </a:ext>
                </a:extLst>
              </p:cNvPr>
              <p:cNvPicPr>
                <a:picLocks noGrp="1" noRot="1" noChangeAspect="1" noMove="1" noResize="1" noEditPoints="1" noAdjustHandles="1" noChangeArrowheads="1" noChangeShapeType="1"/>
              </p:cNvPicPr>
              <p:nvPr/>
            </p:nvPicPr>
            <p:blipFill>
              <a:blip r:embed="rId31"/>
              <a:stretch>
                <a:fillRect/>
              </a:stretch>
            </p:blipFill>
            <p:spPr>
              <a:xfrm>
                <a:off x="4080932" y="1398855"/>
                <a:ext cx="1269999" cy="714374"/>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33" name="Slide Zoom 32">
                <a:extLst>
                  <a:ext uri="{FF2B5EF4-FFF2-40B4-BE49-F238E27FC236}">
                    <a16:creationId xmlns:a16="http://schemas.microsoft.com/office/drawing/2014/main" id="{01CE3221-2E29-4ADD-D5EA-46B465ED21FD}"/>
                  </a:ext>
                </a:extLst>
              </p:cNvPr>
              <p:cNvGraphicFramePr>
                <a:graphicFrameLocks noChangeAspect="1"/>
              </p:cNvGraphicFramePr>
              <p:nvPr>
                <p:extLst>
                  <p:ext uri="{D42A27DB-BD31-4B8C-83A1-F6EECF244321}">
                    <p14:modId xmlns:p14="http://schemas.microsoft.com/office/powerpoint/2010/main" val="1141517686"/>
                  </p:ext>
                </p:extLst>
              </p:nvPr>
            </p:nvGraphicFramePr>
            <p:xfrm>
              <a:off x="5528735" y="120651"/>
              <a:ext cx="1269999" cy="714374"/>
            </p:xfrm>
            <a:graphic>
              <a:graphicData uri="http://schemas.microsoft.com/office/powerpoint/2016/slidezoom">
                <pslz:sldZm>
                  <pslz:sldZmObj sldId="260" cId="0">
                    <pslz:zmPr id="{CCDFA32E-F2E6-4DCF-BB7D-9B8F77CA2FE1}" returnToParent="0" transitionDur="1000">
                      <p166:blipFill xmlns:p166="http://schemas.microsoft.com/office/powerpoint/2016/6/main">
                        <a:blip r:embed="rId32"/>
                        <a:stretch>
                          <a:fillRect/>
                        </a:stretch>
                      </p166:blipFill>
                      <p166:spPr xmlns:p166="http://schemas.microsoft.com/office/powerpoint/2016/6/main">
                        <a:xfrm>
                          <a:off x="0" y="0"/>
                          <a:ext cx="1269999" cy="714374"/>
                        </a:xfrm>
                        <a:prstGeom prst="rect">
                          <a:avLst/>
                        </a:prstGeom>
                        <a:ln w="3175">
                          <a:solidFill>
                            <a:prstClr val="ltGray"/>
                          </a:solidFill>
                        </a:ln>
                      </p166:spPr>
                    </pslz:zmPr>
                  </pslz:sldZmObj>
                </pslz:sldZm>
              </a:graphicData>
            </a:graphic>
          </p:graphicFrame>
        </mc:Choice>
        <mc:Fallback xmlns="">
          <p:pic>
            <p:nvPicPr>
              <p:cNvPr id="33" name="Slide Zoom 32">
                <a:hlinkClick r:id="rId33" action="ppaction://hlinksldjump"/>
                <a:extLst>
                  <a:ext uri="{FF2B5EF4-FFF2-40B4-BE49-F238E27FC236}">
                    <a16:creationId xmlns:a16="http://schemas.microsoft.com/office/drawing/2014/main" id="{01CE3221-2E29-4ADD-D5EA-46B465ED21FD}"/>
                  </a:ext>
                </a:extLst>
              </p:cNvPr>
              <p:cNvPicPr>
                <a:picLocks noGrp="1" noRot="1" noChangeAspect="1" noMove="1" noResize="1" noEditPoints="1" noAdjustHandles="1" noChangeArrowheads="1" noChangeShapeType="1"/>
              </p:cNvPicPr>
              <p:nvPr/>
            </p:nvPicPr>
            <p:blipFill>
              <a:blip r:embed="rId34"/>
              <a:stretch>
                <a:fillRect/>
              </a:stretch>
            </p:blipFill>
            <p:spPr>
              <a:xfrm>
                <a:off x="5528735" y="120651"/>
                <a:ext cx="1269999" cy="714374"/>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35" name="Slide Zoom 34">
                <a:extLst>
                  <a:ext uri="{FF2B5EF4-FFF2-40B4-BE49-F238E27FC236}">
                    <a16:creationId xmlns:a16="http://schemas.microsoft.com/office/drawing/2014/main" id="{558B6B5D-5D02-54DB-E837-9EEAC5B3335A}"/>
                  </a:ext>
                </a:extLst>
              </p:cNvPr>
              <p:cNvGraphicFramePr>
                <a:graphicFrameLocks noChangeAspect="1"/>
              </p:cNvGraphicFramePr>
              <p:nvPr>
                <p:extLst>
                  <p:ext uri="{D42A27DB-BD31-4B8C-83A1-F6EECF244321}">
                    <p14:modId xmlns:p14="http://schemas.microsoft.com/office/powerpoint/2010/main" val="1129955667"/>
                  </p:ext>
                </p:extLst>
              </p:nvPr>
            </p:nvGraphicFramePr>
            <p:xfrm>
              <a:off x="5469465" y="1398855"/>
              <a:ext cx="1269999" cy="714374"/>
            </p:xfrm>
            <a:graphic>
              <a:graphicData uri="http://schemas.microsoft.com/office/powerpoint/2016/slidezoom">
                <pslz:sldZm>
                  <pslz:sldZmObj sldId="267" cId="0">
                    <pslz:zmPr id="{B111C583-EE37-456C-BB6C-B525BC4B1613}" returnToParent="0" transitionDur="1000">
                      <p166:blipFill xmlns:p166="http://schemas.microsoft.com/office/powerpoint/2016/6/main">
                        <a:blip r:embed="rId35"/>
                        <a:stretch>
                          <a:fillRect/>
                        </a:stretch>
                      </p166:blipFill>
                      <p166:spPr xmlns:p166="http://schemas.microsoft.com/office/powerpoint/2016/6/main">
                        <a:xfrm>
                          <a:off x="0" y="0"/>
                          <a:ext cx="1269999" cy="714374"/>
                        </a:xfrm>
                        <a:prstGeom prst="rect">
                          <a:avLst/>
                        </a:prstGeom>
                        <a:ln w="3175">
                          <a:solidFill>
                            <a:prstClr val="ltGray"/>
                          </a:solidFill>
                        </a:ln>
                      </p166:spPr>
                    </pslz:zmPr>
                  </pslz:sldZmObj>
                </pslz:sldZm>
              </a:graphicData>
            </a:graphic>
          </p:graphicFrame>
        </mc:Choice>
        <mc:Fallback xmlns="">
          <p:pic>
            <p:nvPicPr>
              <p:cNvPr id="35" name="Slide Zoom 34">
                <a:hlinkClick r:id="rId36" action="ppaction://hlinksldjump"/>
                <a:extLst>
                  <a:ext uri="{FF2B5EF4-FFF2-40B4-BE49-F238E27FC236}">
                    <a16:creationId xmlns:a16="http://schemas.microsoft.com/office/drawing/2014/main" id="{558B6B5D-5D02-54DB-E837-9EEAC5B3335A}"/>
                  </a:ext>
                </a:extLst>
              </p:cNvPr>
              <p:cNvPicPr>
                <a:picLocks noGrp="1" noRot="1" noChangeAspect="1" noMove="1" noResize="1" noEditPoints="1" noAdjustHandles="1" noChangeArrowheads="1" noChangeShapeType="1"/>
              </p:cNvPicPr>
              <p:nvPr/>
            </p:nvPicPr>
            <p:blipFill>
              <a:blip r:embed="rId37"/>
              <a:stretch>
                <a:fillRect/>
              </a:stretch>
            </p:blipFill>
            <p:spPr>
              <a:xfrm>
                <a:off x="5469465" y="1398855"/>
                <a:ext cx="1269999" cy="714374"/>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37" name="Slide Zoom 36">
                <a:extLst>
                  <a:ext uri="{FF2B5EF4-FFF2-40B4-BE49-F238E27FC236}">
                    <a16:creationId xmlns:a16="http://schemas.microsoft.com/office/drawing/2014/main" id="{CB2E5544-CDFB-9FA6-98F3-6063F21C54E9}"/>
                  </a:ext>
                </a:extLst>
              </p:cNvPr>
              <p:cNvGraphicFramePr>
                <a:graphicFrameLocks noChangeAspect="1"/>
              </p:cNvGraphicFramePr>
              <p:nvPr>
                <p:extLst>
                  <p:ext uri="{D42A27DB-BD31-4B8C-83A1-F6EECF244321}">
                    <p14:modId xmlns:p14="http://schemas.microsoft.com/office/powerpoint/2010/main" val="3296625461"/>
                  </p:ext>
                </p:extLst>
              </p:nvPr>
            </p:nvGraphicFramePr>
            <p:xfrm>
              <a:off x="5532968" y="2748492"/>
              <a:ext cx="1269999" cy="714374"/>
            </p:xfrm>
            <a:graphic>
              <a:graphicData uri="http://schemas.microsoft.com/office/powerpoint/2016/slidezoom">
                <pslz:sldZm>
                  <pslz:sldZmObj sldId="264" cId="0">
                    <pslz:zmPr id="{0A00EF57-C21C-4825-98D2-CDEDE47A9A06}" returnToParent="0" transitionDur="1000">
                      <p166:blipFill xmlns:p166="http://schemas.microsoft.com/office/powerpoint/2016/6/main">
                        <a:blip r:embed="rId38"/>
                        <a:stretch>
                          <a:fillRect/>
                        </a:stretch>
                      </p166:blipFill>
                      <p166:spPr xmlns:p166="http://schemas.microsoft.com/office/powerpoint/2016/6/main">
                        <a:xfrm>
                          <a:off x="0" y="0"/>
                          <a:ext cx="1269999" cy="714374"/>
                        </a:xfrm>
                        <a:prstGeom prst="rect">
                          <a:avLst/>
                        </a:prstGeom>
                        <a:ln w="3175">
                          <a:solidFill>
                            <a:prstClr val="ltGray"/>
                          </a:solidFill>
                        </a:ln>
                      </p166:spPr>
                    </pslz:zmPr>
                  </pslz:sldZmObj>
                </pslz:sldZm>
              </a:graphicData>
            </a:graphic>
          </p:graphicFrame>
        </mc:Choice>
        <mc:Fallback xmlns="">
          <p:pic>
            <p:nvPicPr>
              <p:cNvPr id="37" name="Slide Zoom 36">
                <a:hlinkClick r:id="rId39" action="ppaction://hlinksldjump"/>
                <a:extLst>
                  <a:ext uri="{FF2B5EF4-FFF2-40B4-BE49-F238E27FC236}">
                    <a16:creationId xmlns:a16="http://schemas.microsoft.com/office/drawing/2014/main" id="{CB2E5544-CDFB-9FA6-98F3-6063F21C54E9}"/>
                  </a:ext>
                </a:extLst>
              </p:cNvPr>
              <p:cNvPicPr>
                <a:picLocks noGrp="1" noRot="1" noChangeAspect="1" noMove="1" noResize="1" noEditPoints="1" noAdjustHandles="1" noChangeArrowheads="1" noChangeShapeType="1"/>
              </p:cNvPicPr>
              <p:nvPr/>
            </p:nvPicPr>
            <p:blipFill>
              <a:blip r:embed="rId40"/>
              <a:stretch>
                <a:fillRect/>
              </a:stretch>
            </p:blipFill>
            <p:spPr>
              <a:xfrm>
                <a:off x="5532968" y="2748492"/>
                <a:ext cx="1269999" cy="714374"/>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39" name="Slide Zoom 38">
                <a:extLst>
                  <a:ext uri="{FF2B5EF4-FFF2-40B4-BE49-F238E27FC236}">
                    <a16:creationId xmlns:a16="http://schemas.microsoft.com/office/drawing/2014/main" id="{BD4C7355-6FAF-3D3D-E812-60A5090142A2}"/>
                  </a:ext>
                </a:extLst>
              </p:cNvPr>
              <p:cNvGraphicFramePr>
                <a:graphicFrameLocks noChangeAspect="1"/>
              </p:cNvGraphicFramePr>
              <p:nvPr>
                <p:extLst>
                  <p:ext uri="{D42A27DB-BD31-4B8C-83A1-F6EECF244321}">
                    <p14:modId xmlns:p14="http://schemas.microsoft.com/office/powerpoint/2010/main" val="3904872954"/>
                  </p:ext>
                </p:extLst>
              </p:nvPr>
            </p:nvGraphicFramePr>
            <p:xfrm>
              <a:off x="5469466" y="4308475"/>
              <a:ext cx="1269999" cy="714374"/>
            </p:xfrm>
            <a:graphic>
              <a:graphicData uri="http://schemas.microsoft.com/office/powerpoint/2016/slidezoom">
                <pslz:sldZm>
                  <pslz:sldZmObj sldId="273" cId="0">
                    <pslz:zmPr id="{197E0832-474D-4761-AE43-261D207E8740}" returnToParent="0" transitionDur="1000">
                      <p166:blipFill xmlns:p166="http://schemas.microsoft.com/office/powerpoint/2016/6/main">
                        <a:blip r:embed="rId41"/>
                        <a:stretch>
                          <a:fillRect/>
                        </a:stretch>
                      </p166:blipFill>
                      <p166:spPr xmlns:p166="http://schemas.microsoft.com/office/powerpoint/2016/6/main">
                        <a:xfrm>
                          <a:off x="0" y="0"/>
                          <a:ext cx="1269999" cy="714374"/>
                        </a:xfrm>
                        <a:prstGeom prst="rect">
                          <a:avLst/>
                        </a:prstGeom>
                        <a:ln w="3175">
                          <a:solidFill>
                            <a:prstClr val="ltGray"/>
                          </a:solidFill>
                        </a:ln>
                      </p166:spPr>
                    </pslz:zmPr>
                  </pslz:sldZmObj>
                </pslz:sldZm>
              </a:graphicData>
            </a:graphic>
          </p:graphicFrame>
        </mc:Choice>
        <mc:Fallback xmlns="">
          <p:pic>
            <p:nvPicPr>
              <p:cNvPr id="39" name="Slide Zoom 38">
                <a:hlinkClick r:id="rId42" action="ppaction://hlinksldjump"/>
                <a:extLst>
                  <a:ext uri="{FF2B5EF4-FFF2-40B4-BE49-F238E27FC236}">
                    <a16:creationId xmlns:a16="http://schemas.microsoft.com/office/drawing/2014/main" id="{BD4C7355-6FAF-3D3D-E812-60A5090142A2}"/>
                  </a:ext>
                </a:extLst>
              </p:cNvPr>
              <p:cNvPicPr>
                <a:picLocks noGrp="1" noRot="1" noChangeAspect="1" noMove="1" noResize="1" noEditPoints="1" noAdjustHandles="1" noChangeArrowheads="1" noChangeShapeType="1"/>
              </p:cNvPicPr>
              <p:nvPr/>
            </p:nvPicPr>
            <p:blipFill>
              <a:blip r:embed="rId43"/>
              <a:stretch>
                <a:fillRect/>
              </a:stretch>
            </p:blipFill>
            <p:spPr>
              <a:xfrm>
                <a:off x="5469466" y="4308475"/>
                <a:ext cx="1269999" cy="714374"/>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41" name="Slide Zoom 40">
                <a:extLst>
                  <a:ext uri="{FF2B5EF4-FFF2-40B4-BE49-F238E27FC236}">
                    <a16:creationId xmlns:a16="http://schemas.microsoft.com/office/drawing/2014/main" id="{49D35AAE-A139-4DF1-5C26-CA781AE5D6F5}"/>
                  </a:ext>
                </a:extLst>
              </p:cNvPr>
              <p:cNvGraphicFramePr>
                <a:graphicFrameLocks noChangeAspect="1"/>
              </p:cNvGraphicFramePr>
              <p:nvPr>
                <p:extLst>
                  <p:ext uri="{D42A27DB-BD31-4B8C-83A1-F6EECF244321}">
                    <p14:modId xmlns:p14="http://schemas.microsoft.com/office/powerpoint/2010/main" val="3140089460"/>
                  </p:ext>
                </p:extLst>
              </p:nvPr>
            </p:nvGraphicFramePr>
            <p:xfrm>
              <a:off x="7336367" y="215372"/>
              <a:ext cx="1269999" cy="714374"/>
            </p:xfrm>
            <a:graphic>
              <a:graphicData uri="http://schemas.microsoft.com/office/powerpoint/2016/slidezoom">
                <pslz:sldZm>
                  <pslz:sldZmObj sldId="322" cId="2462210485">
                    <pslz:zmPr id="{684AFB75-0A4B-41EE-90BD-D45E6963DDC3}" returnToParent="0" transitionDur="1000">
                      <p166:blipFill xmlns:p166="http://schemas.microsoft.com/office/powerpoint/2016/6/main">
                        <a:blip r:embed="rId44"/>
                        <a:stretch>
                          <a:fillRect/>
                        </a:stretch>
                      </p166:blipFill>
                      <p166:spPr xmlns:p166="http://schemas.microsoft.com/office/powerpoint/2016/6/main">
                        <a:xfrm>
                          <a:off x="0" y="0"/>
                          <a:ext cx="1269999" cy="714374"/>
                        </a:xfrm>
                        <a:prstGeom prst="rect">
                          <a:avLst/>
                        </a:prstGeom>
                        <a:ln w="3175">
                          <a:solidFill>
                            <a:prstClr val="ltGray"/>
                          </a:solidFill>
                        </a:ln>
                      </p166:spPr>
                    </pslz:zmPr>
                  </pslz:sldZmObj>
                </pslz:sldZm>
              </a:graphicData>
            </a:graphic>
          </p:graphicFrame>
        </mc:Choice>
        <mc:Fallback xmlns="">
          <p:pic>
            <p:nvPicPr>
              <p:cNvPr id="41" name="Slide Zoom 40">
                <a:hlinkClick r:id="rId45" action="ppaction://hlinksldjump"/>
                <a:extLst>
                  <a:ext uri="{FF2B5EF4-FFF2-40B4-BE49-F238E27FC236}">
                    <a16:creationId xmlns:a16="http://schemas.microsoft.com/office/drawing/2014/main" id="{49D35AAE-A139-4DF1-5C26-CA781AE5D6F5}"/>
                  </a:ext>
                </a:extLst>
              </p:cNvPr>
              <p:cNvPicPr>
                <a:picLocks noGrp="1" noRot="1" noChangeAspect="1" noMove="1" noResize="1" noEditPoints="1" noAdjustHandles="1" noChangeArrowheads="1" noChangeShapeType="1"/>
              </p:cNvPicPr>
              <p:nvPr/>
            </p:nvPicPr>
            <p:blipFill>
              <a:blip r:embed="rId46"/>
              <a:stretch>
                <a:fillRect/>
              </a:stretch>
            </p:blipFill>
            <p:spPr>
              <a:xfrm>
                <a:off x="7336367" y="215372"/>
                <a:ext cx="1269999" cy="714374"/>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43" name="Slide Zoom 42">
                <a:extLst>
                  <a:ext uri="{FF2B5EF4-FFF2-40B4-BE49-F238E27FC236}">
                    <a16:creationId xmlns:a16="http://schemas.microsoft.com/office/drawing/2014/main" id="{4ADF3F30-3C96-C033-7620-EE89194D11FC}"/>
                  </a:ext>
                </a:extLst>
              </p:cNvPr>
              <p:cNvGraphicFramePr>
                <a:graphicFrameLocks noChangeAspect="1"/>
              </p:cNvGraphicFramePr>
              <p:nvPr>
                <p:extLst>
                  <p:ext uri="{D42A27DB-BD31-4B8C-83A1-F6EECF244321}">
                    <p14:modId xmlns:p14="http://schemas.microsoft.com/office/powerpoint/2010/main" val="188824642"/>
                  </p:ext>
                </p:extLst>
              </p:nvPr>
            </p:nvGraphicFramePr>
            <p:xfrm>
              <a:off x="7027333" y="1570833"/>
              <a:ext cx="1269999" cy="714374"/>
            </p:xfrm>
            <a:graphic>
              <a:graphicData uri="http://schemas.microsoft.com/office/powerpoint/2016/slidezoom">
                <pslz:sldZm>
                  <pslz:sldZmObj sldId="270" cId="0">
                    <pslz:zmPr id="{22FBC6A9-3E7E-401D-947C-45BC27D4784F}" returnToParent="0" transitionDur="1000">
                      <p166:blipFill xmlns:p166="http://schemas.microsoft.com/office/powerpoint/2016/6/main">
                        <a:blip r:embed="rId47"/>
                        <a:stretch>
                          <a:fillRect/>
                        </a:stretch>
                      </p166:blipFill>
                      <p166:spPr xmlns:p166="http://schemas.microsoft.com/office/powerpoint/2016/6/main">
                        <a:xfrm>
                          <a:off x="0" y="0"/>
                          <a:ext cx="1269999" cy="714374"/>
                        </a:xfrm>
                        <a:prstGeom prst="rect">
                          <a:avLst/>
                        </a:prstGeom>
                        <a:ln w="3175">
                          <a:solidFill>
                            <a:prstClr val="ltGray"/>
                          </a:solidFill>
                        </a:ln>
                      </p166:spPr>
                    </pslz:zmPr>
                  </pslz:sldZmObj>
                </pslz:sldZm>
              </a:graphicData>
            </a:graphic>
          </p:graphicFrame>
        </mc:Choice>
        <mc:Fallback xmlns="">
          <p:pic>
            <p:nvPicPr>
              <p:cNvPr id="43" name="Slide Zoom 42">
                <a:hlinkClick r:id="rId48" action="ppaction://hlinksldjump"/>
                <a:extLst>
                  <a:ext uri="{FF2B5EF4-FFF2-40B4-BE49-F238E27FC236}">
                    <a16:creationId xmlns:a16="http://schemas.microsoft.com/office/drawing/2014/main" id="{4ADF3F30-3C96-C033-7620-EE89194D11FC}"/>
                  </a:ext>
                </a:extLst>
              </p:cNvPr>
              <p:cNvPicPr>
                <a:picLocks noGrp="1" noRot="1" noChangeAspect="1" noMove="1" noResize="1" noEditPoints="1" noAdjustHandles="1" noChangeArrowheads="1" noChangeShapeType="1"/>
              </p:cNvPicPr>
              <p:nvPr/>
            </p:nvPicPr>
            <p:blipFill>
              <a:blip r:embed="rId49"/>
              <a:stretch>
                <a:fillRect/>
              </a:stretch>
            </p:blipFill>
            <p:spPr>
              <a:xfrm>
                <a:off x="7027333" y="1570833"/>
                <a:ext cx="1269999" cy="714374"/>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45" name="Slide Zoom 44">
                <a:extLst>
                  <a:ext uri="{FF2B5EF4-FFF2-40B4-BE49-F238E27FC236}">
                    <a16:creationId xmlns:a16="http://schemas.microsoft.com/office/drawing/2014/main" id="{92252C2D-FD0F-03F1-7599-4A371F2EC644}"/>
                  </a:ext>
                </a:extLst>
              </p:cNvPr>
              <p:cNvGraphicFramePr>
                <a:graphicFrameLocks noChangeAspect="1"/>
              </p:cNvGraphicFramePr>
              <p:nvPr>
                <p:extLst>
                  <p:ext uri="{D42A27DB-BD31-4B8C-83A1-F6EECF244321}">
                    <p14:modId xmlns:p14="http://schemas.microsoft.com/office/powerpoint/2010/main" val="2913798337"/>
                  </p:ext>
                </p:extLst>
              </p:nvPr>
            </p:nvGraphicFramePr>
            <p:xfrm>
              <a:off x="7277102" y="2763308"/>
              <a:ext cx="1269999" cy="714374"/>
            </p:xfrm>
            <a:graphic>
              <a:graphicData uri="http://schemas.microsoft.com/office/powerpoint/2016/slidezoom">
                <pslz:sldZm>
                  <pslz:sldZmObj sldId="281" cId="0">
                    <pslz:zmPr id="{5253C78B-B57C-47F4-9061-8172ABBFFB46}" returnToParent="0" transitionDur="1000">
                      <p166:blipFill xmlns:p166="http://schemas.microsoft.com/office/powerpoint/2016/6/main">
                        <a:blip r:embed="rId50"/>
                        <a:stretch>
                          <a:fillRect/>
                        </a:stretch>
                      </p166:blipFill>
                      <p166:spPr xmlns:p166="http://schemas.microsoft.com/office/powerpoint/2016/6/main">
                        <a:xfrm>
                          <a:off x="0" y="0"/>
                          <a:ext cx="1269999" cy="714374"/>
                        </a:xfrm>
                        <a:prstGeom prst="rect">
                          <a:avLst/>
                        </a:prstGeom>
                        <a:ln w="3175">
                          <a:solidFill>
                            <a:prstClr val="ltGray"/>
                          </a:solidFill>
                        </a:ln>
                      </p166:spPr>
                    </pslz:zmPr>
                  </pslz:sldZmObj>
                </pslz:sldZm>
              </a:graphicData>
            </a:graphic>
          </p:graphicFrame>
        </mc:Choice>
        <mc:Fallback xmlns="">
          <p:pic>
            <p:nvPicPr>
              <p:cNvPr id="45" name="Slide Zoom 44">
                <a:hlinkClick r:id="rId51" action="ppaction://hlinksldjump"/>
                <a:extLst>
                  <a:ext uri="{FF2B5EF4-FFF2-40B4-BE49-F238E27FC236}">
                    <a16:creationId xmlns:a16="http://schemas.microsoft.com/office/drawing/2014/main" id="{92252C2D-FD0F-03F1-7599-4A371F2EC644}"/>
                  </a:ext>
                </a:extLst>
              </p:cNvPr>
              <p:cNvPicPr>
                <a:picLocks noGrp="1" noRot="1" noChangeAspect="1" noMove="1" noResize="1" noEditPoints="1" noAdjustHandles="1" noChangeArrowheads="1" noChangeShapeType="1"/>
              </p:cNvPicPr>
              <p:nvPr/>
            </p:nvPicPr>
            <p:blipFill>
              <a:blip r:embed="rId52"/>
              <a:stretch>
                <a:fillRect/>
              </a:stretch>
            </p:blipFill>
            <p:spPr>
              <a:xfrm>
                <a:off x="7277102" y="2763308"/>
                <a:ext cx="1269999" cy="714374"/>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47" name="Slide Zoom 46">
                <a:extLst>
                  <a:ext uri="{FF2B5EF4-FFF2-40B4-BE49-F238E27FC236}">
                    <a16:creationId xmlns:a16="http://schemas.microsoft.com/office/drawing/2014/main" id="{D48EBC69-9434-97F3-7E97-E3DF6C3E07B7}"/>
                  </a:ext>
                </a:extLst>
              </p:cNvPr>
              <p:cNvGraphicFramePr>
                <a:graphicFrameLocks noChangeAspect="1"/>
              </p:cNvGraphicFramePr>
              <p:nvPr>
                <p:extLst>
                  <p:ext uri="{D42A27DB-BD31-4B8C-83A1-F6EECF244321}">
                    <p14:modId xmlns:p14="http://schemas.microsoft.com/office/powerpoint/2010/main" val="70410099"/>
                  </p:ext>
                </p:extLst>
              </p:nvPr>
            </p:nvGraphicFramePr>
            <p:xfrm>
              <a:off x="7645400" y="4250265"/>
              <a:ext cx="1269999" cy="714374"/>
            </p:xfrm>
            <a:graphic>
              <a:graphicData uri="http://schemas.microsoft.com/office/powerpoint/2016/slidezoom">
                <pslz:sldZm>
                  <pslz:sldZmObj sldId="282" cId="0">
                    <pslz:zmPr id="{15AE9F31-63EA-45E2-947B-C24C20D91B04}" returnToParent="0" transitionDur="1000">
                      <p166:blipFill xmlns:p166="http://schemas.microsoft.com/office/powerpoint/2016/6/main">
                        <a:blip r:embed="rId53"/>
                        <a:stretch>
                          <a:fillRect/>
                        </a:stretch>
                      </p166:blipFill>
                      <p166:spPr xmlns:p166="http://schemas.microsoft.com/office/powerpoint/2016/6/main">
                        <a:xfrm>
                          <a:off x="0" y="0"/>
                          <a:ext cx="1269999" cy="714374"/>
                        </a:xfrm>
                        <a:prstGeom prst="rect">
                          <a:avLst/>
                        </a:prstGeom>
                        <a:ln w="3175">
                          <a:solidFill>
                            <a:prstClr val="ltGray"/>
                          </a:solidFill>
                        </a:ln>
                      </p166:spPr>
                    </pslz:zmPr>
                  </pslz:sldZmObj>
                </pslz:sldZm>
              </a:graphicData>
            </a:graphic>
          </p:graphicFrame>
        </mc:Choice>
        <mc:Fallback xmlns="">
          <p:pic>
            <p:nvPicPr>
              <p:cNvPr id="47" name="Slide Zoom 46">
                <a:hlinkClick r:id="rId54" action="ppaction://hlinksldjump"/>
                <a:extLst>
                  <a:ext uri="{FF2B5EF4-FFF2-40B4-BE49-F238E27FC236}">
                    <a16:creationId xmlns:a16="http://schemas.microsoft.com/office/drawing/2014/main" id="{D48EBC69-9434-97F3-7E97-E3DF6C3E07B7}"/>
                  </a:ext>
                </a:extLst>
              </p:cNvPr>
              <p:cNvPicPr>
                <a:picLocks noGrp="1" noRot="1" noChangeAspect="1" noMove="1" noResize="1" noEditPoints="1" noAdjustHandles="1" noChangeArrowheads="1" noChangeShapeType="1"/>
              </p:cNvPicPr>
              <p:nvPr/>
            </p:nvPicPr>
            <p:blipFill>
              <a:blip r:embed="rId55"/>
              <a:stretch>
                <a:fillRect/>
              </a:stretch>
            </p:blipFill>
            <p:spPr>
              <a:xfrm>
                <a:off x="7645400" y="4250265"/>
                <a:ext cx="1269999" cy="714374"/>
              </a:xfrm>
              <a:prstGeom prst="rect">
                <a:avLst/>
              </a:prstGeom>
              <a:ln w="3175">
                <a:solidFill>
                  <a:prstClr val="ltGray"/>
                </a:solidFill>
              </a:ln>
            </p:spPr>
          </p:pic>
        </mc:Fallback>
      </mc:AlternateContent>
    </p:spTree>
    <p:extLst>
      <p:ext uri="{BB962C8B-B14F-4D97-AF65-F5344CB8AC3E}">
        <p14:creationId xmlns:p14="http://schemas.microsoft.com/office/powerpoint/2010/main" val="28352644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26"/>
        <p:cNvGrpSpPr/>
        <p:nvPr/>
      </p:nvGrpSpPr>
      <p:grpSpPr>
        <a:xfrm>
          <a:off x="0" y="0"/>
          <a:ext cx="0" cy="0"/>
          <a:chOff x="0" y="0"/>
          <a:chExt cx="0" cy="0"/>
        </a:xfrm>
      </p:grpSpPr>
      <p:sp>
        <p:nvSpPr>
          <p:cNvPr id="627" name="Google Shape;627;p51"/>
          <p:cNvSpPr txBox="1">
            <a:spLocks noGrp="1"/>
          </p:cNvSpPr>
          <p:nvPr>
            <p:ph type="title"/>
          </p:nvPr>
        </p:nvSpPr>
        <p:spPr>
          <a:xfrm>
            <a:off x="837675" y="1523313"/>
            <a:ext cx="3940200" cy="572700"/>
          </a:xfrm>
          <a:prstGeom prst="rect">
            <a:avLst/>
          </a:prstGeom>
        </p:spPr>
        <p:txBody>
          <a:bodyPr spcFirstLastPara="1" wrap="square" lIns="36575" tIns="36575" rIns="36575" bIns="36575" anchor="ctr" anchorCtr="0">
            <a:noAutofit/>
          </a:bodyPr>
          <a:lstStyle/>
          <a:p>
            <a:pPr marL="0" lvl="0" indent="0" algn="ctr" rtl="0">
              <a:spcBef>
                <a:spcPts val="0"/>
              </a:spcBef>
              <a:spcAft>
                <a:spcPts val="0"/>
              </a:spcAft>
              <a:buNone/>
            </a:pPr>
            <a:r>
              <a:rPr lang="en" dirty="0"/>
              <a:t>INTRODUCTION</a:t>
            </a:r>
            <a:endParaRPr dirty="0"/>
          </a:p>
        </p:txBody>
      </p:sp>
      <p:grpSp>
        <p:nvGrpSpPr>
          <p:cNvPr id="628" name="Google Shape;628;p51"/>
          <p:cNvGrpSpPr/>
          <p:nvPr/>
        </p:nvGrpSpPr>
        <p:grpSpPr>
          <a:xfrm>
            <a:off x="715100" y="1649206"/>
            <a:ext cx="4200988" cy="284589"/>
            <a:chOff x="715100" y="1649206"/>
            <a:chExt cx="4200988" cy="284589"/>
          </a:xfrm>
        </p:grpSpPr>
        <p:sp>
          <p:nvSpPr>
            <p:cNvPr id="629" name="Google Shape;629;p51"/>
            <p:cNvSpPr/>
            <p:nvPr/>
          </p:nvSpPr>
          <p:spPr>
            <a:xfrm>
              <a:off x="715100" y="1649206"/>
              <a:ext cx="298651" cy="284589"/>
            </a:xfrm>
            <a:custGeom>
              <a:avLst/>
              <a:gdLst/>
              <a:ahLst/>
              <a:cxnLst/>
              <a:rect l="l" t="t" r="r" b="b"/>
              <a:pathLst>
                <a:path w="3568" h="3400" extrusionOk="0">
                  <a:moveTo>
                    <a:pt x="1784" y="1"/>
                  </a:moveTo>
                  <a:lnTo>
                    <a:pt x="1238" y="1124"/>
                  </a:lnTo>
                  <a:lnTo>
                    <a:pt x="1" y="1292"/>
                  </a:lnTo>
                  <a:lnTo>
                    <a:pt x="884" y="2162"/>
                  </a:lnTo>
                  <a:lnTo>
                    <a:pt x="675" y="3399"/>
                  </a:lnTo>
                  <a:lnTo>
                    <a:pt x="1784" y="2823"/>
                  </a:lnTo>
                  <a:lnTo>
                    <a:pt x="2880" y="3399"/>
                  </a:lnTo>
                  <a:lnTo>
                    <a:pt x="2880" y="3399"/>
                  </a:lnTo>
                  <a:lnTo>
                    <a:pt x="2671" y="2162"/>
                  </a:lnTo>
                  <a:lnTo>
                    <a:pt x="3567" y="1292"/>
                  </a:lnTo>
                  <a:lnTo>
                    <a:pt x="2334" y="1124"/>
                  </a:lnTo>
                  <a:lnTo>
                    <a:pt x="178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51"/>
            <p:cNvSpPr/>
            <p:nvPr/>
          </p:nvSpPr>
          <p:spPr>
            <a:xfrm>
              <a:off x="4617438" y="1649206"/>
              <a:ext cx="298651" cy="284589"/>
            </a:xfrm>
            <a:custGeom>
              <a:avLst/>
              <a:gdLst/>
              <a:ahLst/>
              <a:cxnLst/>
              <a:rect l="l" t="t" r="r" b="b"/>
              <a:pathLst>
                <a:path w="3568" h="3400" extrusionOk="0">
                  <a:moveTo>
                    <a:pt x="1784" y="1"/>
                  </a:moveTo>
                  <a:lnTo>
                    <a:pt x="1238" y="1124"/>
                  </a:lnTo>
                  <a:lnTo>
                    <a:pt x="1" y="1292"/>
                  </a:lnTo>
                  <a:lnTo>
                    <a:pt x="884" y="2162"/>
                  </a:lnTo>
                  <a:lnTo>
                    <a:pt x="675" y="3399"/>
                  </a:lnTo>
                  <a:lnTo>
                    <a:pt x="1784" y="2823"/>
                  </a:lnTo>
                  <a:lnTo>
                    <a:pt x="2880" y="3399"/>
                  </a:lnTo>
                  <a:lnTo>
                    <a:pt x="2880" y="3399"/>
                  </a:lnTo>
                  <a:lnTo>
                    <a:pt x="2671" y="2162"/>
                  </a:lnTo>
                  <a:lnTo>
                    <a:pt x="3567" y="1292"/>
                  </a:lnTo>
                  <a:lnTo>
                    <a:pt x="2334" y="1124"/>
                  </a:lnTo>
                  <a:lnTo>
                    <a:pt x="178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 name="Google Shape;631;p51"/>
          <p:cNvGrpSpPr/>
          <p:nvPr/>
        </p:nvGrpSpPr>
        <p:grpSpPr>
          <a:xfrm>
            <a:off x="5259750" y="642200"/>
            <a:ext cx="3245351" cy="4501296"/>
            <a:chOff x="5393100" y="642200"/>
            <a:chExt cx="3245351" cy="4501296"/>
          </a:xfrm>
        </p:grpSpPr>
        <p:sp>
          <p:nvSpPr>
            <p:cNvPr id="632" name="Google Shape;632;p51"/>
            <p:cNvSpPr/>
            <p:nvPr/>
          </p:nvSpPr>
          <p:spPr>
            <a:xfrm>
              <a:off x="8536518" y="1030657"/>
              <a:ext cx="65743" cy="3561832"/>
            </a:xfrm>
            <a:custGeom>
              <a:avLst/>
              <a:gdLst/>
              <a:ahLst/>
              <a:cxnLst/>
              <a:rect l="l" t="t" r="r" b="b"/>
              <a:pathLst>
                <a:path w="307" h="16633" extrusionOk="0">
                  <a:moveTo>
                    <a:pt x="145" y="0"/>
                  </a:moveTo>
                  <a:cubicBezTo>
                    <a:pt x="60" y="0"/>
                    <a:pt x="0" y="67"/>
                    <a:pt x="0" y="157"/>
                  </a:cubicBezTo>
                  <a:lnTo>
                    <a:pt x="0" y="16606"/>
                  </a:lnTo>
                  <a:lnTo>
                    <a:pt x="307" y="16633"/>
                  </a:lnTo>
                  <a:lnTo>
                    <a:pt x="307" y="157"/>
                  </a:lnTo>
                  <a:cubicBezTo>
                    <a:pt x="307" y="73"/>
                    <a:pt x="253" y="15"/>
                    <a:pt x="169" y="2"/>
                  </a:cubicBezTo>
                  <a:cubicBezTo>
                    <a:pt x="161" y="1"/>
                    <a:pt x="153" y="0"/>
                    <a:pt x="1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51"/>
            <p:cNvSpPr/>
            <p:nvPr/>
          </p:nvSpPr>
          <p:spPr>
            <a:xfrm>
              <a:off x="8500327" y="4468733"/>
              <a:ext cx="138124" cy="674763"/>
            </a:xfrm>
            <a:custGeom>
              <a:avLst/>
              <a:gdLst/>
              <a:ahLst/>
              <a:cxnLst/>
              <a:rect l="l" t="t" r="r" b="b"/>
              <a:pathLst>
                <a:path w="645" h="3151" extrusionOk="0">
                  <a:moveTo>
                    <a:pt x="327" y="1"/>
                  </a:moveTo>
                  <a:cubicBezTo>
                    <a:pt x="155" y="1"/>
                    <a:pt x="1" y="138"/>
                    <a:pt x="1" y="325"/>
                  </a:cubicBezTo>
                  <a:lnTo>
                    <a:pt x="1" y="3150"/>
                  </a:lnTo>
                  <a:lnTo>
                    <a:pt x="645" y="3150"/>
                  </a:lnTo>
                  <a:lnTo>
                    <a:pt x="645" y="325"/>
                  </a:lnTo>
                  <a:cubicBezTo>
                    <a:pt x="645" y="170"/>
                    <a:pt x="520" y="32"/>
                    <a:pt x="351" y="1"/>
                  </a:cubicBezTo>
                  <a:cubicBezTo>
                    <a:pt x="343" y="1"/>
                    <a:pt x="335" y="1"/>
                    <a:pt x="3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4" name="Google Shape;634;p51"/>
            <p:cNvGrpSpPr/>
            <p:nvPr/>
          </p:nvGrpSpPr>
          <p:grpSpPr>
            <a:xfrm>
              <a:off x="5393100" y="642200"/>
              <a:ext cx="3176841" cy="4501294"/>
              <a:chOff x="5393100" y="642200"/>
              <a:chExt cx="3176841" cy="4501294"/>
            </a:xfrm>
          </p:grpSpPr>
          <p:sp>
            <p:nvSpPr>
              <p:cNvPr id="635" name="Google Shape;635;p51"/>
              <p:cNvSpPr/>
              <p:nvPr/>
            </p:nvSpPr>
            <p:spPr>
              <a:xfrm>
                <a:off x="5461626" y="2555788"/>
                <a:ext cx="3108315" cy="455053"/>
              </a:xfrm>
              <a:custGeom>
                <a:avLst/>
                <a:gdLst/>
                <a:ahLst/>
                <a:cxnLst/>
                <a:rect l="l" t="t" r="r" b="b"/>
                <a:pathLst>
                  <a:path w="14515" h="2125" extrusionOk="0">
                    <a:moveTo>
                      <a:pt x="0" y="0"/>
                    </a:moveTo>
                    <a:lnTo>
                      <a:pt x="0" y="310"/>
                    </a:lnTo>
                    <a:lnTo>
                      <a:pt x="14514" y="2124"/>
                    </a:lnTo>
                    <a:lnTo>
                      <a:pt x="14514" y="1814"/>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51"/>
              <p:cNvSpPr/>
              <p:nvPr/>
            </p:nvSpPr>
            <p:spPr>
              <a:xfrm>
                <a:off x="5429076" y="642200"/>
                <a:ext cx="65957" cy="3565687"/>
              </a:xfrm>
              <a:custGeom>
                <a:avLst/>
                <a:gdLst/>
                <a:ahLst/>
                <a:cxnLst/>
                <a:rect l="l" t="t" r="r" b="b"/>
                <a:pathLst>
                  <a:path w="308" h="16651" extrusionOk="0">
                    <a:moveTo>
                      <a:pt x="151" y="1"/>
                    </a:moveTo>
                    <a:cubicBezTo>
                      <a:pt x="73" y="1"/>
                      <a:pt x="1" y="79"/>
                      <a:pt x="1" y="157"/>
                    </a:cubicBezTo>
                    <a:lnTo>
                      <a:pt x="1" y="16606"/>
                    </a:lnTo>
                    <a:lnTo>
                      <a:pt x="307" y="16650"/>
                    </a:lnTo>
                    <a:lnTo>
                      <a:pt x="307" y="157"/>
                    </a:lnTo>
                    <a:cubicBezTo>
                      <a:pt x="307" y="86"/>
                      <a:pt x="254" y="19"/>
                      <a:pt x="169" y="2"/>
                    </a:cubicBezTo>
                    <a:cubicBezTo>
                      <a:pt x="163" y="1"/>
                      <a:pt x="157" y="1"/>
                      <a:pt x="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51"/>
              <p:cNvSpPr/>
              <p:nvPr/>
            </p:nvSpPr>
            <p:spPr>
              <a:xfrm>
                <a:off x="5393100" y="4083489"/>
                <a:ext cx="138124" cy="1060005"/>
              </a:xfrm>
              <a:custGeom>
                <a:avLst/>
                <a:gdLst/>
                <a:ahLst/>
                <a:cxnLst/>
                <a:rect l="l" t="t" r="r" b="b"/>
                <a:pathLst>
                  <a:path w="645" h="4950" extrusionOk="0">
                    <a:moveTo>
                      <a:pt x="320" y="0"/>
                    </a:moveTo>
                    <a:cubicBezTo>
                      <a:pt x="144" y="0"/>
                      <a:pt x="0" y="146"/>
                      <a:pt x="0" y="314"/>
                    </a:cubicBezTo>
                    <a:lnTo>
                      <a:pt x="0" y="4949"/>
                    </a:lnTo>
                    <a:lnTo>
                      <a:pt x="644" y="4949"/>
                    </a:lnTo>
                    <a:lnTo>
                      <a:pt x="644" y="314"/>
                    </a:lnTo>
                    <a:cubicBezTo>
                      <a:pt x="644" y="159"/>
                      <a:pt x="519" y="17"/>
                      <a:pt x="364" y="4"/>
                    </a:cubicBezTo>
                    <a:cubicBezTo>
                      <a:pt x="349" y="1"/>
                      <a:pt x="334" y="0"/>
                      <a:pt x="3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38" name="Google Shape;638;p51"/>
          <p:cNvGrpSpPr/>
          <p:nvPr/>
        </p:nvGrpSpPr>
        <p:grpSpPr>
          <a:xfrm>
            <a:off x="5882646" y="1649309"/>
            <a:ext cx="1678800" cy="1844881"/>
            <a:chOff x="5569983" y="1677880"/>
            <a:chExt cx="1820232" cy="2000305"/>
          </a:xfrm>
        </p:grpSpPr>
        <p:sp>
          <p:nvSpPr>
            <p:cNvPr id="639" name="Google Shape;639;p51"/>
            <p:cNvSpPr/>
            <p:nvPr/>
          </p:nvSpPr>
          <p:spPr>
            <a:xfrm>
              <a:off x="5569983" y="1677880"/>
              <a:ext cx="1820232" cy="1999877"/>
            </a:xfrm>
            <a:custGeom>
              <a:avLst/>
              <a:gdLst/>
              <a:ahLst/>
              <a:cxnLst/>
              <a:rect l="l" t="t" r="r" b="b"/>
              <a:pathLst>
                <a:path w="8500" h="9339" extrusionOk="0">
                  <a:moveTo>
                    <a:pt x="6622" y="0"/>
                  </a:moveTo>
                  <a:cubicBezTo>
                    <a:pt x="5489" y="0"/>
                    <a:pt x="2893" y="907"/>
                    <a:pt x="1575" y="3024"/>
                  </a:cubicBezTo>
                  <a:cubicBezTo>
                    <a:pt x="0" y="5552"/>
                    <a:pt x="789" y="8937"/>
                    <a:pt x="1419" y="9261"/>
                  </a:cubicBezTo>
                  <a:cubicBezTo>
                    <a:pt x="1513" y="9312"/>
                    <a:pt x="1670" y="9339"/>
                    <a:pt x="1872" y="9339"/>
                  </a:cubicBezTo>
                  <a:cubicBezTo>
                    <a:pt x="3008" y="9339"/>
                    <a:pt x="5604" y="8497"/>
                    <a:pt x="6928" y="6351"/>
                  </a:cubicBezTo>
                  <a:cubicBezTo>
                    <a:pt x="8499" y="3809"/>
                    <a:pt x="7657" y="509"/>
                    <a:pt x="7097" y="101"/>
                  </a:cubicBezTo>
                  <a:cubicBezTo>
                    <a:pt x="7007" y="34"/>
                    <a:pt x="6842" y="0"/>
                    <a:pt x="66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51"/>
            <p:cNvSpPr/>
            <p:nvPr/>
          </p:nvSpPr>
          <p:spPr>
            <a:xfrm>
              <a:off x="5569983" y="1677880"/>
              <a:ext cx="1612940" cy="2000305"/>
            </a:xfrm>
            <a:custGeom>
              <a:avLst/>
              <a:gdLst/>
              <a:ahLst/>
              <a:cxnLst/>
              <a:rect l="l" t="t" r="r" b="b"/>
              <a:pathLst>
                <a:path w="7532" h="9341" extrusionOk="0">
                  <a:moveTo>
                    <a:pt x="6622" y="0"/>
                  </a:moveTo>
                  <a:cubicBezTo>
                    <a:pt x="5489" y="0"/>
                    <a:pt x="2893" y="907"/>
                    <a:pt x="1575" y="3024"/>
                  </a:cubicBezTo>
                  <a:cubicBezTo>
                    <a:pt x="0" y="5552"/>
                    <a:pt x="789" y="8937"/>
                    <a:pt x="1419" y="9261"/>
                  </a:cubicBezTo>
                  <a:cubicBezTo>
                    <a:pt x="1514" y="9311"/>
                    <a:pt x="1683" y="9340"/>
                    <a:pt x="1901" y="9340"/>
                  </a:cubicBezTo>
                  <a:cubicBezTo>
                    <a:pt x="1978" y="9340"/>
                    <a:pt x="2062" y="9336"/>
                    <a:pt x="2151" y="9328"/>
                  </a:cubicBezTo>
                  <a:cubicBezTo>
                    <a:pt x="1757" y="8094"/>
                    <a:pt x="1632" y="5761"/>
                    <a:pt x="2781" y="3894"/>
                  </a:cubicBezTo>
                  <a:cubicBezTo>
                    <a:pt x="3992" y="1955"/>
                    <a:pt x="6281" y="1028"/>
                    <a:pt x="7532" y="886"/>
                  </a:cubicBezTo>
                  <a:cubicBezTo>
                    <a:pt x="7390" y="495"/>
                    <a:pt x="7235" y="199"/>
                    <a:pt x="7097" y="101"/>
                  </a:cubicBezTo>
                  <a:cubicBezTo>
                    <a:pt x="7007" y="34"/>
                    <a:pt x="6842" y="0"/>
                    <a:pt x="6622" y="0"/>
                  </a:cubicBezTo>
                  <a:close/>
                </a:path>
              </a:pathLst>
            </a:custGeom>
            <a:solidFill>
              <a:srgbClr val="000000">
                <a:alpha val="251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51"/>
            <p:cNvSpPr/>
            <p:nvPr/>
          </p:nvSpPr>
          <p:spPr>
            <a:xfrm>
              <a:off x="6355462" y="1783881"/>
              <a:ext cx="893199" cy="643498"/>
            </a:xfrm>
            <a:custGeom>
              <a:avLst/>
              <a:gdLst/>
              <a:ahLst/>
              <a:cxnLst/>
              <a:rect l="l" t="t" r="r" b="b"/>
              <a:pathLst>
                <a:path w="4171" h="3005" extrusionOk="0">
                  <a:moveTo>
                    <a:pt x="985" y="0"/>
                  </a:moveTo>
                  <a:cubicBezTo>
                    <a:pt x="661" y="125"/>
                    <a:pt x="324" y="307"/>
                    <a:pt x="0" y="506"/>
                  </a:cubicBezTo>
                  <a:cubicBezTo>
                    <a:pt x="1420" y="1265"/>
                    <a:pt x="2809" y="2107"/>
                    <a:pt x="4144" y="3004"/>
                  </a:cubicBezTo>
                  <a:cubicBezTo>
                    <a:pt x="4171" y="2627"/>
                    <a:pt x="4171" y="2259"/>
                    <a:pt x="4144" y="1922"/>
                  </a:cubicBezTo>
                  <a:cubicBezTo>
                    <a:pt x="3581" y="1517"/>
                    <a:pt x="2991" y="1137"/>
                    <a:pt x="2401" y="786"/>
                  </a:cubicBezTo>
                  <a:cubicBezTo>
                    <a:pt x="1939" y="506"/>
                    <a:pt x="1460" y="236"/>
                    <a:pt x="9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51"/>
            <p:cNvSpPr/>
            <p:nvPr/>
          </p:nvSpPr>
          <p:spPr>
            <a:xfrm>
              <a:off x="5708534" y="3007498"/>
              <a:ext cx="806684" cy="608165"/>
            </a:xfrm>
            <a:custGeom>
              <a:avLst/>
              <a:gdLst/>
              <a:ahLst/>
              <a:cxnLst/>
              <a:rect l="l" t="t" r="r" b="b"/>
              <a:pathLst>
                <a:path w="3767" h="2840" extrusionOk="0">
                  <a:moveTo>
                    <a:pt x="14" y="1"/>
                  </a:moveTo>
                  <a:lnTo>
                    <a:pt x="14" y="1"/>
                  </a:lnTo>
                  <a:cubicBezTo>
                    <a:pt x="0" y="409"/>
                    <a:pt x="14" y="803"/>
                    <a:pt x="71" y="1167"/>
                  </a:cubicBezTo>
                  <a:cubicBezTo>
                    <a:pt x="422" y="1420"/>
                    <a:pt x="803" y="1673"/>
                    <a:pt x="1167" y="1912"/>
                  </a:cubicBezTo>
                  <a:cubicBezTo>
                    <a:pt x="1673" y="2236"/>
                    <a:pt x="2192" y="2546"/>
                    <a:pt x="2711" y="2840"/>
                  </a:cubicBezTo>
                  <a:cubicBezTo>
                    <a:pt x="3048" y="2728"/>
                    <a:pt x="3416" y="2573"/>
                    <a:pt x="3766" y="2391"/>
                  </a:cubicBezTo>
                  <a:cubicBezTo>
                    <a:pt x="2472" y="1660"/>
                    <a:pt x="1224" y="861"/>
                    <a:pt x="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51"/>
            <p:cNvSpPr/>
            <p:nvPr/>
          </p:nvSpPr>
          <p:spPr>
            <a:xfrm>
              <a:off x="6087568" y="2251571"/>
              <a:ext cx="662136" cy="937516"/>
            </a:xfrm>
            <a:custGeom>
              <a:avLst/>
              <a:gdLst/>
              <a:ahLst/>
              <a:cxnLst/>
              <a:rect l="l" t="t" r="r" b="b"/>
              <a:pathLst>
                <a:path w="3092" h="4378" extrusionOk="0">
                  <a:moveTo>
                    <a:pt x="2805" y="0"/>
                  </a:moveTo>
                  <a:cubicBezTo>
                    <a:pt x="2725" y="0"/>
                    <a:pt x="2647" y="45"/>
                    <a:pt x="2600" y="119"/>
                  </a:cubicBezTo>
                  <a:lnTo>
                    <a:pt x="2360" y="470"/>
                  </a:lnTo>
                  <a:lnTo>
                    <a:pt x="2050" y="288"/>
                  </a:lnTo>
                  <a:cubicBezTo>
                    <a:pt x="2030" y="271"/>
                    <a:pt x="2006" y="263"/>
                    <a:pt x="1982" y="263"/>
                  </a:cubicBezTo>
                  <a:cubicBezTo>
                    <a:pt x="1941" y="263"/>
                    <a:pt x="1901" y="286"/>
                    <a:pt x="1882" y="328"/>
                  </a:cubicBezTo>
                  <a:cubicBezTo>
                    <a:pt x="1841" y="385"/>
                    <a:pt x="1855" y="470"/>
                    <a:pt x="1925" y="497"/>
                  </a:cubicBezTo>
                  <a:lnTo>
                    <a:pt x="2219" y="696"/>
                  </a:lnTo>
                  <a:lnTo>
                    <a:pt x="1898" y="1201"/>
                  </a:lnTo>
                  <a:lnTo>
                    <a:pt x="1588" y="1019"/>
                  </a:lnTo>
                  <a:cubicBezTo>
                    <a:pt x="1568" y="1009"/>
                    <a:pt x="1547" y="1003"/>
                    <a:pt x="1526" y="1003"/>
                  </a:cubicBezTo>
                  <a:cubicBezTo>
                    <a:pt x="1486" y="1003"/>
                    <a:pt x="1446" y="1022"/>
                    <a:pt x="1420" y="1060"/>
                  </a:cubicBezTo>
                  <a:cubicBezTo>
                    <a:pt x="1376" y="1130"/>
                    <a:pt x="1406" y="1201"/>
                    <a:pt x="1460" y="1242"/>
                  </a:cubicBezTo>
                  <a:lnTo>
                    <a:pt x="1757" y="1424"/>
                  </a:lnTo>
                  <a:lnTo>
                    <a:pt x="1420" y="1946"/>
                  </a:lnTo>
                  <a:lnTo>
                    <a:pt x="1140" y="1761"/>
                  </a:lnTo>
                  <a:cubicBezTo>
                    <a:pt x="1117" y="1752"/>
                    <a:pt x="1093" y="1748"/>
                    <a:pt x="1071" y="1748"/>
                  </a:cubicBezTo>
                  <a:cubicBezTo>
                    <a:pt x="1025" y="1748"/>
                    <a:pt x="984" y="1766"/>
                    <a:pt x="954" y="1805"/>
                  </a:cubicBezTo>
                  <a:cubicBezTo>
                    <a:pt x="928" y="1862"/>
                    <a:pt x="941" y="1946"/>
                    <a:pt x="998" y="1987"/>
                  </a:cubicBezTo>
                  <a:lnTo>
                    <a:pt x="1278" y="2155"/>
                  </a:lnTo>
                  <a:lnTo>
                    <a:pt x="941" y="2675"/>
                  </a:lnTo>
                  <a:lnTo>
                    <a:pt x="675" y="2506"/>
                  </a:lnTo>
                  <a:cubicBezTo>
                    <a:pt x="656" y="2493"/>
                    <a:pt x="634" y="2487"/>
                    <a:pt x="612" y="2487"/>
                  </a:cubicBezTo>
                  <a:cubicBezTo>
                    <a:pt x="567" y="2487"/>
                    <a:pt x="520" y="2511"/>
                    <a:pt x="493" y="2550"/>
                  </a:cubicBezTo>
                  <a:cubicBezTo>
                    <a:pt x="466" y="2604"/>
                    <a:pt x="479" y="2688"/>
                    <a:pt x="533" y="2732"/>
                  </a:cubicBezTo>
                  <a:lnTo>
                    <a:pt x="803" y="2887"/>
                  </a:lnTo>
                  <a:lnTo>
                    <a:pt x="479" y="3406"/>
                  </a:lnTo>
                  <a:lnTo>
                    <a:pt x="213" y="3251"/>
                  </a:lnTo>
                  <a:cubicBezTo>
                    <a:pt x="192" y="3236"/>
                    <a:pt x="167" y="3228"/>
                    <a:pt x="142" y="3228"/>
                  </a:cubicBezTo>
                  <a:cubicBezTo>
                    <a:pt x="101" y="3228"/>
                    <a:pt x="61" y="3250"/>
                    <a:pt x="44" y="3295"/>
                  </a:cubicBezTo>
                  <a:cubicBezTo>
                    <a:pt x="0" y="3349"/>
                    <a:pt x="14" y="3433"/>
                    <a:pt x="85" y="3463"/>
                  </a:cubicBezTo>
                  <a:lnTo>
                    <a:pt x="338" y="3632"/>
                  </a:lnTo>
                  <a:lnTo>
                    <a:pt x="85" y="4010"/>
                  </a:lnTo>
                  <a:cubicBezTo>
                    <a:pt x="14" y="4121"/>
                    <a:pt x="44" y="4262"/>
                    <a:pt x="155" y="4333"/>
                  </a:cubicBezTo>
                  <a:cubicBezTo>
                    <a:pt x="195" y="4364"/>
                    <a:pt x="241" y="4377"/>
                    <a:pt x="287" y="4377"/>
                  </a:cubicBezTo>
                  <a:cubicBezTo>
                    <a:pt x="367" y="4377"/>
                    <a:pt x="447" y="4334"/>
                    <a:pt x="493" y="4262"/>
                  </a:cubicBezTo>
                  <a:lnTo>
                    <a:pt x="745" y="3885"/>
                  </a:lnTo>
                  <a:lnTo>
                    <a:pt x="1039" y="4067"/>
                  </a:lnTo>
                  <a:cubicBezTo>
                    <a:pt x="1058" y="4076"/>
                    <a:pt x="1079" y="4080"/>
                    <a:pt x="1102" y="4080"/>
                  </a:cubicBezTo>
                  <a:cubicBezTo>
                    <a:pt x="1147" y="4080"/>
                    <a:pt x="1195" y="4062"/>
                    <a:pt x="1224" y="4023"/>
                  </a:cubicBezTo>
                  <a:cubicBezTo>
                    <a:pt x="1251" y="3969"/>
                    <a:pt x="1238" y="3885"/>
                    <a:pt x="1180" y="3841"/>
                  </a:cubicBezTo>
                  <a:lnTo>
                    <a:pt x="887" y="3659"/>
                  </a:lnTo>
                  <a:lnTo>
                    <a:pt x="1224" y="3140"/>
                  </a:lnTo>
                  <a:lnTo>
                    <a:pt x="1504" y="3322"/>
                  </a:lnTo>
                  <a:cubicBezTo>
                    <a:pt x="1523" y="3335"/>
                    <a:pt x="1545" y="3341"/>
                    <a:pt x="1567" y="3341"/>
                  </a:cubicBezTo>
                  <a:cubicBezTo>
                    <a:pt x="1611" y="3341"/>
                    <a:pt x="1655" y="3316"/>
                    <a:pt x="1673" y="3278"/>
                  </a:cubicBezTo>
                  <a:cubicBezTo>
                    <a:pt x="1713" y="3224"/>
                    <a:pt x="1700" y="3140"/>
                    <a:pt x="1629" y="3096"/>
                  </a:cubicBezTo>
                  <a:lnTo>
                    <a:pt x="1349" y="2927"/>
                  </a:lnTo>
                  <a:lnTo>
                    <a:pt x="1686" y="2408"/>
                  </a:lnTo>
                  <a:lnTo>
                    <a:pt x="1952" y="2577"/>
                  </a:lnTo>
                  <a:cubicBezTo>
                    <a:pt x="1976" y="2591"/>
                    <a:pt x="2000" y="2598"/>
                    <a:pt x="2022" y="2598"/>
                  </a:cubicBezTo>
                  <a:cubicBezTo>
                    <a:pt x="2067" y="2598"/>
                    <a:pt x="2108" y="2572"/>
                    <a:pt x="2134" y="2536"/>
                  </a:cubicBezTo>
                  <a:cubicBezTo>
                    <a:pt x="2178" y="2479"/>
                    <a:pt x="2151" y="2395"/>
                    <a:pt x="2094" y="2368"/>
                  </a:cubicBezTo>
                  <a:lnTo>
                    <a:pt x="1828" y="2199"/>
                  </a:lnTo>
                  <a:lnTo>
                    <a:pt x="2165" y="1677"/>
                  </a:lnTo>
                  <a:lnTo>
                    <a:pt x="2418" y="1832"/>
                  </a:lnTo>
                  <a:cubicBezTo>
                    <a:pt x="2438" y="1848"/>
                    <a:pt x="2463" y="1857"/>
                    <a:pt x="2489" y="1857"/>
                  </a:cubicBezTo>
                  <a:cubicBezTo>
                    <a:pt x="2530" y="1857"/>
                    <a:pt x="2573" y="1835"/>
                    <a:pt x="2600" y="1791"/>
                  </a:cubicBezTo>
                  <a:cubicBezTo>
                    <a:pt x="2627" y="1734"/>
                    <a:pt x="2613" y="1650"/>
                    <a:pt x="2556" y="1623"/>
                  </a:cubicBezTo>
                  <a:lnTo>
                    <a:pt x="2303" y="1468"/>
                  </a:lnTo>
                  <a:lnTo>
                    <a:pt x="2627" y="948"/>
                  </a:lnTo>
                  <a:lnTo>
                    <a:pt x="2880" y="1103"/>
                  </a:lnTo>
                  <a:cubicBezTo>
                    <a:pt x="2898" y="1112"/>
                    <a:pt x="2920" y="1117"/>
                    <a:pt x="2942" y="1117"/>
                  </a:cubicBezTo>
                  <a:cubicBezTo>
                    <a:pt x="2988" y="1117"/>
                    <a:pt x="3034" y="1098"/>
                    <a:pt x="3062" y="1060"/>
                  </a:cubicBezTo>
                  <a:cubicBezTo>
                    <a:pt x="3092" y="989"/>
                    <a:pt x="3078" y="918"/>
                    <a:pt x="3021" y="878"/>
                  </a:cubicBezTo>
                  <a:lnTo>
                    <a:pt x="2768" y="722"/>
                  </a:lnTo>
                  <a:lnTo>
                    <a:pt x="3008" y="372"/>
                  </a:lnTo>
                  <a:cubicBezTo>
                    <a:pt x="3078" y="261"/>
                    <a:pt x="3035" y="106"/>
                    <a:pt x="2923" y="35"/>
                  </a:cubicBezTo>
                  <a:cubicBezTo>
                    <a:pt x="2885" y="11"/>
                    <a:pt x="2845" y="0"/>
                    <a:pt x="28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4" name="Google Shape;644;p51"/>
          <p:cNvSpPr txBox="1">
            <a:spLocks noGrp="1"/>
          </p:cNvSpPr>
          <p:nvPr>
            <p:ph type="subTitle" idx="1"/>
          </p:nvPr>
        </p:nvSpPr>
        <p:spPr>
          <a:xfrm>
            <a:off x="898874" y="2215099"/>
            <a:ext cx="3997293" cy="2377389"/>
          </a:xfrm>
          <a:prstGeom prst="rect">
            <a:avLst/>
          </a:prstGeom>
        </p:spPr>
        <p:txBody>
          <a:bodyPr spcFirstLastPara="1" wrap="square" lIns="36575" tIns="36575" rIns="36575" bIns="36575" anchor="t" anchorCtr="0">
            <a:noAutofit/>
          </a:bodyPr>
          <a:lstStyle/>
          <a:p>
            <a:pPr>
              <a:buFont typeface="Arial" panose="020B0604020202020204" pitchFamily="34" charset="0"/>
              <a:buChar char="•"/>
            </a:pPr>
            <a:r>
              <a:rPr lang="en-US" dirty="0"/>
              <a:t>Over 100M+ viewers; one of the largest ad platforms.</a:t>
            </a:r>
          </a:p>
          <a:p>
            <a:pPr>
              <a:buFont typeface="Arial" panose="020B0604020202020204" pitchFamily="34" charset="0"/>
              <a:buChar char="•"/>
            </a:pPr>
            <a:r>
              <a:rPr lang="en-US" dirty="0"/>
              <a:t>Declining effectiveness of traditional TV ads makes this event unique.</a:t>
            </a:r>
          </a:p>
          <a:p>
            <a:pPr>
              <a:buFont typeface="Arial" panose="020B0604020202020204" pitchFamily="34" charset="0"/>
              <a:buChar char="•"/>
            </a:pPr>
            <a:r>
              <a:rPr lang="en-US" dirty="0"/>
              <a:t>$8M per 30-sec ad slot</a:t>
            </a:r>
          </a:p>
          <a:p>
            <a:pPr>
              <a:buFont typeface="Arial" panose="020B0604020202020204" pitchFamily="34" charset="0"/>
              <a:buChar char="•"/>
            </a:pPr>
            <a:r>
              <a:rPr lang="en-US" dirty="0"/>
              <a:t>Super Bowl ads = Entertainment + Brand Awareness.</a:t>
            </a:r>
          </a:p>
          <a:p>
            <a:pPr>
              <a:buFont typeface="Arial" panose="020B0604020202020204" pitchFamily="34" charset="0"/>
              <a:buChar char="•"/>
            </a:pPr>
            <a:r>
              <a:rPr lang="en-US" dirty="0"/>
              <a:t>Social media amplifies ad impact beyond the game.</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sp>
        <p:nvSpPr>
          <p:cNvPr id="547" name="Google Shape;547;p49"/>
          <p:cNvSpPr txBox="1">
            <a:spLocks noGrp="1"/>
          </p:cNvSpPr>
          <p:nvPr>
            <p:ph type="title"/>
          </p:nvPr>
        </p:nvSpPr>
        <p:spPr>
          <a:xfrm>
            <a:off x="2644825" y="1303800"/>
            <a:ext cx="3828000" cy="1243800"/>
          </a:xfrm>
          <a:prstGeom prst="rect">
            <a:avLst/>
          </a:prstGeom>
        </p:spPr>
        <p:txBody>
          <a:bodyPr spcFirstLastPara="1" wrap="square" lIns="36575" tIns="36575" rIns="36575" bIns="36575" anchor="t" anchorCtr="0">
            <a:noAutofit/>
          </a:bodyPr>
          <a:lstStyle/>
          <a:p>
            <a:pPr marL="0" lvl="0" indent="0" algn="ctr" rtl="0">
              <a:spcBef>
                <a:spcPts val="0"/>
              </a:spcBef>
              <a:spcAft>
                <a:spcPts val="0"/>
              </a:spcAft>
              <a:buNone/>
            </a:pPr>
            <a:r>
              <a:rPr lang="en" dirty="0"/>
              <a:t>Objective</a:t>
            </a:r>
            <a:endParaRPr dirty="0"/>
          </a:p>
        </p:txBody>
      </p:sp>
      <p:sp>
        <p:nvSpPr>
          <p:cNvPr id="548" name="Google Shape;548;p49"/>
          <p:cNvSpPr txBox="1">
            <a:spLocks noGrp="1"/>
          </p:cNvSpPr>
          <p:nvPr>
            <p:ph type="subTitle" idx="1"/>
          </p:nvPr>
        </p:nvSpPr>
        <p:spPr>
          <a:xfrm>
            <a:off x="2248264" y="1921531"/>
            <a:ext cx="4136070" cy="2316940"/>
          </a:xfrm>
          <a:prstGeom prst="rect">
            <a:avLst/>
          </a:prstGeom>
        </p:spPr>
        <p:txBody>
          <a:bodyPr spcFirstLastPara="1" wrap="square" lIns="36575" tIns="36575" rIns="36575" bIns="36575" anchor="t" anchorCtr="0">
            <a:noAutofit/>
          </a:bodyPr>
          <a:lstStyle/>
          <a:p>
            <a:pPr>
              <a:buFont typeface="Arial" panose="020B0604020202020204" pitchFamily="34" charset="0"/>
              <a:buChar char="•"/>
            </a:pPr>
            <a:r>
              <a:rPr lang="en-US" dirty="0"/>
              <a:t>Identify key factors driving audience interaction and brand recall.</a:t>
            </a:r>
          </a:p>
          <a:p>
            <a:pPr>
              <a:buFont typeface="Arial" panose="020B0604020202020204" pitchFamily="34" charset="0"/>
              <a:buChar char="•"/>
            </a:pPr>
            <a:r>
              <a:rPr lang="en-US" dirty="0"/>
              <a:t>Analyze engagement, sentiment, ad content, and timing.</a:t>
            </a:r>
          </a:p>
          <a:p>
            <a:pPr>
              <a:buFont typeface="Arial" panose="020B0604020202020204" pitchFamily="34" charset="0"/>
              <a:buChar char="•"/>
            </a:pPr>
            <a:r>
              <a:rPr lang="en-US" dirty="0"/>
              <a:t>Examine links between ad performance and stock impact.</a:t>
            </a:r>
          </a:p>
          <a:p>
            <a:pPr>
              <a:buFont typeface="Arial" panose="020B0604020202020204" pitchFamily="34" charset="0"/>
              <a:buChar char="•"/>
            </a:pPr>
            <a:r>
              <a:rPr lang="en-US" dirty="0"/>
              <a:t>Provide strategies to optimize campaigns and maximize ROI.</a:t>
            </a:r>
          </a:p>
          <a:p>
            <a:pPr marL="0" lvl="0" indent="0" algn="ctr" rtl="0">
              <a:spcBef>
                <a:spcPts val="0"/>
              </a:spcBef>
              <a:spcAft>
                <a:spcPts val="0"/>
              </a:spcAft>
              <a:buClr>
                <a:srgbClr val="000000"/>
              </a:buClr>
              <a:buSzPts val="1400"/>
              <a:buFont typeface="Arial"/>
              <a:buNone/>
            </a:pPr>
            <a:endParaRPr lang="en-US" dirty="0"/>
          </a:p>
        </p:txBody>
      </p:sp>
      <p:grpSp>
        <p:nvGrpSpPr>
          <p:cNvPr id="549" name="Google Shape;549;p49"/>
          <p:cNvGrpSpPr/>
          <p:nvPr/>
        </p:nvGrpSpPr>
        <p:grpSpPr>
          <a:xfrm>
            <a:off x="715112" y="1411079"/>
            <a:ext cx="1727983" cy="1785583"/>
            <a:chOff x="336066" y="3683056"/>
            <a:chExt cx="982925" cy="1015632"/>
          </a:xfrm>
        </p:grpSpPr>
        <p:sp>
          <p:nvSpPr>
            <p:cNvPr id="550" name="Google Shape;550;p49"/>
            <p:cNvSpPr/>
            <p:nvPr/>
          </p:nvSpPr>
          <p:spPr>
            <a:xfrm>
              <a:off x="336066" y="3683056"/>
              <a:ext cx="890041" cy="870039"/>
            </a:xfrm>
            <a:custGeom>
              <a:avLst/>
              <a:gdLst/>
              <a:ahLst/>
              <a:cxnLst/>
              <a:rect l="l" t="t" r="r" b="b"/>
              <a:pathLst>
                <a:path w="10368" h="10135" extrusionOk="0">
                  <a:moveTo>
                    <a:pt x="5186" y="1"/>
                  </a:moveTo>
                  <a:cubicBezTo>
                    <a:pt x="2320" y="1"/>
                    <a:pt x="0" y="2320"/>
                    <a:pt x="0" y="5186"/>
                  </a:cubicBezTo>
                  <a:cubicBezTo>
                    <a:pt x="0" y="5874"/>
                    <a:pt x="142" y="6521"/>
                    <a:pt x="381" y="7124"/>
                  </a:cubicBezTo>
                  <a:lnTo>
                    <a:pt x="1531" y="8389"/>
                  </a:lnTo>
                  <a:lnTo>
                    <a:pt x="2586" y="8389"/>
                  </a:lnTo>
                  <a:cubicBezTo>
                    <a:pt x="2586" y="8389"/>
                    <a:pt x="3247" y="8459"/>
                    <a:pt x="3696" y="9033"/>
                  </a:cubicBezTo>
                  <a:cubicBezTo>
                    <a:pt x="4119" y="9577"/>
                    <a:pt x="4910" y="10134"/>
                    <a:pt x="6227" y="10134"/>
                  </a:cubicBezTo>
                  <a:cubicBezTo>
                    <a:pt x="6304" y="10134"/>
                    <a:pt x="6383" y="10132"/>
                    <a:pt x="6463" y="10128"/>
                  </a:cubicBezTo>
                  <a:cubicBezTo>
                    <a:pt x="7923" y="10044"/>
                    <a:pt x="7799" y="7728"/>
                    <a:pt x="7799" y="7728"/>
                  </a:cubicBezTo>
                  <a:lnTo>
                    <a:pt x="7799" y="7586"/>
                  </a:lnTo>
                  <a:lnTo>
                    <a:pt x="8459" y="5354"/>
                  </a:lnTo>
                  <a:lnTo>
                    <a:pt x="10368" y="5354"/>
                  </a:lnTo>
                  <a:lnTo>
                    <a:pt x="10368" y="5186"/>
                  </a:lnTo>
                  <a:cubicBezTo>
                    <a:pt x="10368" y="2320"/>
                    <a:pt x="8051" y="1"/>
                    <a:pt x="51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49"/>
            <p:cNvSpPr/>
            <p:nvPr/>
          </p:nvSpPr>
          <p:spPr>
            <a:xfrm>
              <a:off x="727949" y="4255813"/>
              <a:ext cx="110053" cy="111255"/>
            </a:xfrm>
            <a:custGeom>
              <a:avLst/>
              <a:gdLst/>
              <a:ahLst/>
              <a:cxnLst/>
              <a:rect l="l" t="t" r="r" b="b"/>
              <a:pathLst>
                <a:path w="1282" h="1296" extrusionOk="0">
                  <a:moveTo>
                    <a:pt x="634" y="1"/>
                  </a:moveTo>
                  <a:cubicBezTo>
                    <a:pt x="284" y="1"/>
                    <a:pt x="0" y="284"/>
                    <a:pt x="0" y="648"/>
                  </a:cubicBezTo>
                  <a:cubicBezTo>
                    <a:pt x="0" y="998"/>
                    <a:pt x="284" y="1295"/>
                    <a:pt x="634" y="1295"/>
                  </a:cubicBezTo>
                  <a:cubicBezTo>
                    <a:pt x="998" y="1295"/>
                    <a:pt x="1281" y="998"/>
                    <a:pt x="1281" y="648"/>
                  </a:cubicBezTo>
                  <a:cubicBezTo>
                    <a:pt x="1281" y="284"/>
                    <a:pt x="998" y="1"/>
                    <a:pt x="634" y="1"/>
                  </a:cubicBezTo>
                  <a:close/>
                </a:path>
              </a:pathLst>
            </a:custGeom>
            <a:solidFill>
              <a:srgbClr val="0B5C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49"/>
            <p:cNvSpPr/>
            <p:nvPr/>
          </p:nvSpPr>
          <p:spPr>
            <a:xfrm>
              <a:off x="816197" y="4135459"/>
              <a:ext cx="502794" cy="563229"/>
            </a:xfrm>
            <a:custGeom>
              <a:avLst/>
              <a:gdLst/>
              <a:ahLst/>
              <a:cxnLst/>
              <a:rect l="l" t="t" r="r" b="b"/>
              <a:pathLst>
                <a:path w="5857" h="6561" extrusionOk="0">
                  <a:moveTo>
                    <a:pt x="5240" y="155"/>
                  </a:moveTo>
                  <a:cubicBezTo>
                    <a:pt x="5324" y="155"/>
                    <a:pt x="5422" y="223"/>
                    <a:pt x="5449" y="293"/>
                  </a:cubicBezTo>
                  <a:lnTo>
                    <a:pt x="5590" y="661"/>
                  </a:lnTo>
                  <a:cubicBezTo>
                    <a:pt x="5604" y="674"/>
                    <a:pt x="5604" y="701"/>
                    <a:pt x="5590" y="715"/>
                  </a:cubicBezTo>
                  <a:cubicBezTo>
                    <a:pt x="5590" y="715"/>
                    <a:pt x="5563" y="728"/>
                    <a:pt x="5547" y="728"/>
                  </a:cubicBezTo>
                  <a:lnTo>
                    <a:pt x="2866" y="701"/>
                  </a:lnTo>
                  <a:cubicBezTo>
                    <a:pt x="2822" y="701"/>
                    <a:pt x="2782" y="701"/>
                    <a:pt x="2738" y="728"/>
                  </a:cubicBezTo>
                  <a:lnTo>
                    <a:pt x="2711" y="169"/>
                  </a:lnTo>
                  <a:cubicBezTo>
                    <a:pt x="2752" y="169"/>
                    <a:pt x="2796" y="155"/>
                    <a:pt x="2836" y="155"/>
                  </a:cubicBezTo>
                  <a:close/>
                  <a:moveTo>
                    <a:pt x="2556" y="209"/>
                  </a:moveTo>
                  <a:lnTo>
                    <a:pt x="2583" y="745"/>
                  </a:lnTo>
                  <a:lnTo>
                    <a:pt x="2175" y="1291"/>
                  </a:lnTo>
                  <a:cubicBezTo>
                    <a:pt x="2162" y="1264"/>
                    <a:pt x="2135" y="1234"/>
                    <a:pt x="2108" y="1207"/>
                  </a:cubicBezTo>
                  <a:lnTo>
                    <a:pt x="1531" y="701"/>
                  </a:lnTo>
                  <a:cubicBezTo>
                    <a:pt x="1545" y="688"/>
                    <a:pt x="1572" y="674"/>
                    <a:pt x="1585" y="661"/>
                  </a:cubicBezTo>
                  <a:lnTo>
                    <a:pt x="2485" y="239"/>
                  </a:lnTo>
                  <a:cubicBezTo>
                    <a:pt x="2512" y="223"/>
                    <a:pt x="2543" y="209"/>
                    <a:pt x="2556" y="209"/>
                  </a:cubicBezTo>
                  <a:close/>
                  <a:moveTo>
                    <a:pt x="2583" y="1011"/>
                  </a:moveTo>
                  <a:lnTo>
                    <a:pt x="2583" y="2529"/>
                  </a:lnTo>
                  <a:lnTo>
                    <a:pt x="2415" y="2458"/>
                  </a:lnTo>
                  <a:cubicBezTo>
                    <a:pt x="2344" y="2431"/>
                    <a:pt x="2290" y="2330"/>
                    <a:pt x="2290" y="2262"/>
                  </a:cubicBezTo>
                  <a:lnTo>
                    <a:pt x="2290" y="1601"/>
                  </a:lnTo>
                  <a:cubicBezTo>
                    <a:pt x="2290" y="1558"/>
                    <a:pt x="2276" y="1504"/>
                    <a:pt x="2259" y="1460"/>
                  </a:cubicBezTo>
                  <a:lnTo>
                    <a:pt x="2583" y="1011"/>
                  </a:lnTo>
                  <a:close/>
                  <a:moveTo>
                    <a:pt x="3342" y="856"/>
                  </a:moveTo>
                  <a:lnTo>
                    <a:pt x="3342" y="2808"/>
                  </a:lnTo>
                  <a:lnTo>
                    <a:pt x="2752" y="2583"/>
                  </a:lnTo>
                  <a:lnTo>
                    <a:pt x="2752" y="968"/>
                  </a:lnTo>
                  <a:cubicBezTo>
                    <a:pt x="2752" y="941"/>
                    <a:pt x="2752" y="914"/>
                    <a:pt x="2782" y="883"/>
                  </a:cubicBezTo>
                  <a:cubicBezTo>
                    <a:pt x="2809" y="870"/>
                    <a:pt x="2836" y="856"/>
                    <a:pt x="2866" y="856"/>
                  </a:cubicBezTo>
                  <a:close/>
                  <a:moveTo>
                    <a:pt x="1390" y="786"/>
                  </a:moveTo>
                  <a:lnTo>
                    <a:pt x="2007" y="1335"/>
                  </a:lnTo>
                  <a:cubicBezTo>
                    <a:pt x="2064" y="1389"/>
                    <a:pt x="2121" y="1517"/>
                    <a:pt x="2121" y="1601"/>
                  </a:cubicBezTo>
                  <a:lnTo>
                    <a:pt x="2121" y="2262"/>
                  </a:lnTo>
                  <a:cubicBezTo>
                    <a:pt x="2121" y="2400"/>
                    <a:pt x="2232" y="2556"/>
                    <a:pt x="2361" y="2599"/>
                  </a:cubicBezTo>
                  <a:lnTo>
                    <a:pt x="2583" y="2697"/>
                  </a:lnTo>
                  <a:lnTo>
                    <a:pt x="2583" y="3189"/>
                  </a:lnTo>
                  <a:lnTo>
                    <a:pt x="2583" y="3257"/>
                  </a:lnTo>
                  <a:cubicBezTo>
                    <a:pt x="2583" y="3274"/>
                    <a:pt x="2583" y="3301"/>
                    <a:pt x="2570" y="3314"/>
                  </a:cubicBezTo>
                  <a:cubicBezTo>
                    <a:pt x="2563" y="3321"/>
                    <a:pt x="2553" y="3324"/>
                    <a:pt x="2541" y="3324"/>
                  </a:cubicBezTo>
                  <a:cubicBezTo>
                    <a:pt x="2528" y="3324"/>
                    <a:pt x="2514" y="3321"/>
                    <a:pt x="2499" y="3314"/>
                  </a:cubicBezTo>
                  <a:lnTo>
                    <a:pt x="1235" y="2906"/>
                  </a:lnTo>
                  <a:cubicBezTo>
                    <a:pt x="1137" y="2879"/>
                    <a:pt x="995" y="2795"/>
                    <a:pt x="911" y="2738"/>
                  </a:cubicBezTo>
                  <a:lnTo>
                    <a:pt x="196" y="2121"/>
                  </a:lnTo>
                  <a:cubicBezTo>
                    <a:pt x="169" y="2094"/>
                    <a:pt x="152" y="2063"/>
                    <a:pt x="152" y="2036"/>
                  </a:cubicBezTo>
                  <a:cubicBezTo>
                    <a:pt x="152" y="2009"/>
                    <a:pt x="169" y="1979"/>
                    <a:pt x="183" y="1966"/>
                  </a:cubicBezTo>
                  <a:lnTo>
                    <a:pt x="1292" y="870"/>
                  </a:lnTo>
                  <a:cubicBezTo>
                    <a:pt x="1319" y="843"/>
                    <a:pt x="1349" y="813"/>
                    <a:pt x="1390" y="786"/>
                  </a:cubicBezTo>
                  <a:close/>
                  <a:moveTo>
                    <a:pt x="2752" y="2751"/>
                  </a:moveTo>
                  <a:lnTo>
                    <a:pt x="5661" y="3864"/>
                  </a:lnTo>
                  <a:cubicBezTo>
                    <a:pt x="5675" y="5044"/>
                    <a:pt x="5071" y="6335"/>
                    <a:pt x="5058" y="6348"/>
                  </a:cubicBezTo>
                  <a:cubicBezTo>
                    <a:pt x="5041" y="6362"/>
                    <a:pt x="5027" y="6392"/>
                    <a:pt x="5000" y="6392"/>
                  </a:cubicBezTo>
                  <a:cubicBezTo>
                    <a:pt x="4990" y="6398"/>
                    <a:pt x="4978" y="6401"/>
                    <a:pt x="4967" y="6401"/>
                  </a:cubicBezTo>
                  <a:cubicBezTo>
                    <a:pt x="4950" y="6401"/>
                    <a:pt x="4932" y="6394"/>
                    <a:pt x="4916" y="6375"/>
                  </a:cubicBezTo>
                  <a:lnTo>
                    <a:pt x="2880" y="5071"/>
                  </a:lnTo>
                  <a:cubicBezTo>
                    <a:pt x="2809" y="5027"/>
                    <a:pt x="2752" y="4916"/>
                    <a:pt x="2752" y="4831"/>
                  </a:cubicBezTo>
                  <a:lnTo>
                    <a:pt x="2752" y="3257"/>
                  </a:lnTo>
                  <a:lnTo>
                    <a:pt x="2752" y="3189"/>
                  </a:lnTo>
                  <a:lnTo>
                    <a:pt x="2752" y="2751"/>
                  </a:lnTo>
                  <a:close/>
                  <a:moveTo>
                    <a:pt x="2836" y="0"/>
                  </a:moveTo>
                  <a:cubicBezTo>
                    <a:pt x="2711" y="0"/>
                    <a:pt x="2529" y="41"/>
                    <a:pt x="2415" y="98"/>
                  </a:cubicBezTo>
                  <a:lnTo>
                    <a:pt x="1531" y="519"/>
                  </a:lnTo>
                  <a:cubicBezTo>
                    <a:pt x="1417" y="577"/>
                    <a:pt x="1265" y="674"/>
                    <a:pt x="1181" y="759"/>
                  </a:cubicBezTo>
                  <a:lnTo>
                    <a:pt x="85" y="1854"/>
                  </a:lnTo>
                  <a:cubicBezTo>
                    <a:pt x="28" y="1908"/>
                    <a:pt x="1" y="1966"/>
                    <a:pt x="1" y="2050"/>
                  </a:cubicBezTo>
                  <a:cubicBezTo>
                    <a:pt x="1" y="2121"/>
                    <a:pt x="41" y="2191"/>
                    <a:pt x="98" y="2232"/>
                  </a:cubicBezTo>
                  <a:lnTo>
                    <a:pt x="813" y="2852"/>
                  </a:lnTo>
                  <a:cubicBezTo>
                    <a:pt x="911" y="2937"/>
                    <a:pt x="1066" y="3021"/>
                    <a:pt x="1181" y="3061"/>
                  </a:cubicBezTo>
                  <a:lnTo>
                    <a:pt x="2458" y="3469"/>
                  </a:lnTo>
                  <a:cubicBezTo>
                    <a:pt x="2485" y="3469"/>
                    <a:pt x="2512" y="3483"/>
                    <a:pt x="2529" y="3483"/>
                  </a:cubicBezTo>
                  <a:cubicBezTo>
                    <a:pt x="2556" y="3483"/>
                    <a:pt x="2570" y="3469"/>
                    <a:pt x="2583" y="3469"/>
                  </a:cubicBezTo>
                  <a:lnTo>
                    <a:pt x="2583" y="4831"/>
                  </a:lnTo>
                  <a:cubicBezTo>
                    <a:pt x="2583" y="4973"/>
                    <a:pt x="2681" y="5141"/>
                    <a:pt x="2796" y="5212"/>
                  </a:cubicBezTo>
                  <a:lnTo>
                    <a:pt x="4832" y="6517"/>
                  </a:lnTo>
                  <a:cubicBezTo>
                    <a:pt x="4872" y="6544"/>
                    <a:pt x="4930" y="6561"/>
                    <a:pt x="4973" y="6561"/>
                  </a:cubicBezTo>
                  <a:cubicBezTo>
                    <a:pt x="5000" y="6561"/>
                    <a:pt x="5014" y="6561"/>
                    <a:pt x="5041" y="6544"/>
                  </a:cubicBezTo>
                  <a:cubicBezTo>
                    <a:pt x="5112" y="6530"/>
                    <a:pt x="5169" y="6476"/>
                    <a:pt x="5196" y="6406"/>
                  </a:cubicBezTo>
                  <a:cubicBezTo>
                    <a:pt x="5226" y="6348"/>
                    <a:pt x="5857" y="5044"/>
                    <a:pt x="5816" y="3806"/>
                  </a:cubicBezTo>
                  <a:lnTo>
                    <a:pt x="5816" y="3763"/>
                  </a:lnTo>
                  <a:lnTo>
                    <a:pt x="3510" y="2879"/>
                  </a:lnTo>
                  <a:lnTo>
                    <a:pt x="3510" y="856"/>
                  </a:lnTo>
                  <a:lnTo>
                    <a:pt x="5533" y="883"/>
                  </a:lnTo>
                  <a:cubicBezTo>
                    <a:pt x="5617" y="883"/>
                    <a:pt x="5688" y="856"/>
                    <a:pt x="5732" y="799"/>
                  </a:cubicBezTo>
                  <a:cubicBezTo>
                    <a:pt x="5759" y="745"/>
                    <a:pt x="5772" y="674"/>
                    <a:pt x="5732" y="590"/>
                  </a:cubicBezTo>
                  <a:lnTo>
                    <a:pt x="5590" y="239"/>
                  </a:lnTo>
                  <a:cubicBezTo>
                    <a:pt x="5533" y="98"/>
                    <a:pt x="5378" y="0"/>
                    <a:pt x="524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49"/>
            <p:cNvSpPr/>
            <p:nvPr/>
          </p:nvSpPr>
          <p:spPr>
            <a:xfrm>
              <a:off x="345938" y="4294615"/>
              <a:ext cx="123016" cy="117007"/>
            </a:xfrm>
            <a:custGeom>
              <a:avLst/>
              <a:gdLst/>
              <a:ahLst/>
              <a:cxnLst/>
              <a:rect l="l" t="t" r="r" b="b"/>
              <a:pathLst>
                <a:path w="1433" h="1363" extrusionOk="0">
                  <a:moveTo>
                    <a:pt x="0" y="0"/>
                  </a:moveTo>
                  <a:lnTo>
                    <a:pt x="391" y="1362"/>
                  </a:lnTo>
                  <a:lnTo>
                    <a:pt x="1433" y="1362"/>
                  </a:lnTo>
                  <a:lnTo>
                    <a:pt x="1433" y="968"/>
                  </a:lnTo>
                  <a:lnTo>
                    <a:pt x="48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49"/>
            <p:cNvSpPr/>
            <p:nvPr/>
          </p:nvSpPr>
          <p:spPr>
            <a:xfrm>
              <a:off x="691722" y="4432053"/>
              <a:ext cx="36312" cy="36312"/>
            </a:xfrm>
            <a:custGeom>
              <a:avLst/>
              <a:gdLst/>
              <a:ahLst/>
              <a:cxnLst/>
              <a:rect l="l" t="t" r="r" b="b"/>
              <a:pathLst>
                <a:path w="423" h="423" extrusionOk="0">
                  <a:moveTo>
                    <a:pt x="213" y="1"/>
                  </a:moveTo>
                  <a:cubicBezTo>
                    <a:pt x="85" y="1"/>
                    <a:pt x="1" y="85"/>
                    <a:pt x="1" y="210"/>
                  </a:cubicBezTo>
                  <a:cubicBezTo>
                    <a:pt x="1" y="324"/>
                    <a:pt x="85" y="422"/>
                    <a:pt x="213" y="422"/>
                  </a:cubicBezTo>
                  <a:cubicBezTo>
                    <a:pt x="325" y="422"/>
                    <a:pt x="422" y="324"/>
                    <a:pt x="422" y="210"/>
                  </a:cubicBezTo>
                  <a:cubicBezTo>
                    <a:pt x="422" y="85"/>
                    <a:pt x="325" y="1"/>
                    <a:pt x="21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49"/>
            <p:cNvSpPr/>
            <p:nvPr/>
          </p:nvSpPr>
          <p:spPr>
            <a:xfrm>
              <a:off x="861953" y="4457292"/>
              <a:ext cx="36227" cy="36227"/>
            </a:xfrm>
            <a:custGeom>
              <a:avLst/>
              <a:gdLst/>
              <a:ahLst/>
              <a:cxnLst/>
              <a:rect l="l" t="t" r="r" b="b"/>
              <a:pathLst>
                <a:path w="422" h="422" extrusionOk="0">
                  <a:moveTo>
                    <a:pt x="209" y="0"/>
                  </a:moveTo>
                  <a:cubicBezTo>
                    <a:pt x="85" y="0"/>
                    <a:pt x="0" y="98"/>
                    <a:pt x="0" y="212"/>
                  </a:cubicBezTo>
                  <a:cubicBezTo>
                    <a:pt x="0" y="324"/>
                    <a:pt x="85" y="421"/>
                    <a:pt x="209" y="421"/>
                  </a:cubicBezTo>
                  <a:cubicBezTo>
                    <a:pt x="324" y="421"/>
                    <a:pt x="422" y="324"/>
                    <a:pt x="422" y="212"/>
                  </a:cubicBezTo>
                  <a:cubicBezTo>
                    <a:pt x="422" y="98"/>
                    <a:pt x="324" y="0"/>
                    <a:pt x="2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6" name="Google Shape;556;p49"/>
          <p:cNvGrpSpPr/>
          <p:nvPr/>
        </p:nvGrpSpPr>
        <p:grpSpPr>
          <a:xfrm>
            <a:off x="5563679" y="3599298"/>
            <a:ext cx="782712" cy="745837"/>
            <a:chOff x="1929006" y="4667097"/>
            <a:chExt cx="411369" cy="391968"/>
          </a:xfrm>
        </p:grpSpPr>
        <p:sp>
          <p:nvSpPr>
            <p:cNvPr id="557" name="Google Shape;557;p49"/>
            <p:cNvSpPr/>
            <p:nvPr/>
          </p:nvSpPr>
          <p:spPr>
            <a:xfrm>
              <a:off x="1929006" y="4946952"/>
              <a:ext cx="117350" cy="112114"/>
            </a:xfrm>
            <a:custGeom>
              <a:avLst/>
              <a:gdLst/>
              <a:ahLst/>
              <a:cxnLst/>
              <a:rect l="l" t="t" r="r" b="b"/>
              <a:pathLst>
                <a:path w="1367" h="1306" extrusionOk="0">
                  <a:moveTo>
                    <a:pt x="675" y="0"/>
                  </a:moveTo>
                  <a:lnTo>
                    <a:pt x="466" y="435"/>
                  </a:lnTo>
                  <a:lnTo>
                    <a:pt x="1" y="506"/>
                  </a:lnTo>
                  <a:lnTo>
                    <a:pt x="338" y="843"/>
                  </a:lnTo>
                  <a:lnTo>
                    <a:pt x="254" y="1305"/>
                  </a:lnTo>
                  <a:lnTo>
                    <a:pt x="254" y="1305"/>
                  </a:lnTo>
                  <a:lnTo>
                    <a:pt x="675" y="1083"/>
                  </a:lnTo>
                  <a:lnTo>
                    <a:pt x="1113" y="1305"/>
                  </a:lnTo>
                  <a:lnTo>
                    <a:pt x="1113" y="1305"/>
                  </a:lnTo>
                  <a:lnTo>
                    <a:pt x="1029" y="843"/>
                  </a:lnTo>
                  <a:lnTo>
                    <a:pt x="1366" y="506"/>
                  </a:lnTo>
                  <a:lnTo>
                    <a:pt x="901" y="435"/>
                  </a:lnTo>
                  <a:lnTo>
                    <a:pt x="67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49"/>
            <p:cNvSpPr/>
            <p:nvPr/>
          </p:nvSpPr>
          <p:spPr>
            <a:xfrm>
              <a:off x="2093142" y="4826253"/>
              <a:ext cx="117007" cy="112371"/>
            </a:xfrm>
            <a:custGeom>
              <a:avLst/>
              <a:gdLst/>
              <a:ahLst/>
              <a:cxnLst/>
              <a:rect l="l" t="t" r="r" b="b"/>
              <a:pathLst>
                <a:path w="1363" h="1309" extrusionOk="0">
                  <a:moveTo>
                    <a:pt x="675" y="1"/>
                  </a:moveTo>
                  <a:lnTo>
                    <a:pt x="465" y="435"/>
                  </a:lnTo>
                  <a:lnTo>
                    <a:pt x="0" y="506"/>
                  </a:lnTo>
                  <a:lnTo>
                    <a:pt x="337" y="843"/>
                  </a:lnTo>
                  <a:lnTo>
                    <a:pt x="253" y="1309"/>
                  </a:lnTo>
                  <a:lnTo>
                    <a:pt x="675" y="1083"/>
                  </a:lnTo>
                  <a:lnTo>
                    <a:pt x="1109" y="1309"/>
                  </a:lnTo>
                  <a:lnTo>
                    <a:pt x="1025" y="843"/>
                  </a:lnTo>
                  <a:lnTo>
                    <a:pt x="1362" y="506"/>
                  </a:lnTo>
                  <a:lnTo>
                    <a:pt x="900" y="435"/>
                  </a:lnTo>
                  <a:lnTo>
                    <a:pt x="67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49"/>
            <p:cNvSpPr/>
            <p:nvPr/>
          </p:nvSpPr>
          <p:spPr>
            <a:xfrm>
              <a:off x="2223369" y="4667097"/>
              <a:ext cx="117007" cy="112371"/>
            </a:xfrm>
            <a:custGeom>
              <a:avLst/>
              <a:gdLst/>
              <a:ahLst/>
              <a:cxnLst/>
              <a:rect l="l" t="t" r="r" b="b"/>
              <a:pathLst>
                <a:path w="1363" h="1309" extrusionOk="0">
                  <a:moveTo>
                    <a:pt x="675" y="0"/>
                  </a:moveTo>
                  <a:lnTo>
                    <a:pt x="466" y="435"/>
                  </a:lnTo>
                  <a:lnTo>
                    <a:pt x="0" y="506"/>
                  </a:lnTo>
                  <a:lnTo>
                    <a:pt x="338" y="843"/>
                  </a:lnTo>
                  <a:lnTo>
                    <a:pt x="253" y="1308"/>
                  </a:lnTo>
                  <a:lnTo>
                    <a:pt x="675" y="1083"/>
                  </a:lnTo>
                  <a:lnTo>
                    <a:pt x="1110" y="1308"/>
                  </a:lnTo>
                  <a:lnTo>
                    <a:pt x="1025" y="843"/>
                  </a:lnTo>
                  <a:lnTo>
                    <a:pt x="1362" y="506"/>
                  </a:lnTo>
                  <a:lnTo>
                    <a:pt x="901" y="435"/>
                  </a:lnTo>
                  <a:lnTo>
                    <a:pt x="67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 name="Google Shape;560;p49"/>
          <p:cNvGrpSpPr/>
          <p:nvPr/>
        </p:nvGrpSpPr>
        <p:grpSpPr>
          <a:xfrm>
            <a:off x="2771755" y="3599298"/>
            <a:ext cx="782222" cy="745837"/>
            <a:chOff x="461658" y="4667097"/>
            <a:chExt cx="411112" cy="391968"/>
          </a:xfrm>
        </p:grpSpPr>
        <p:sp>
          <p:nvSpPr>
            <p:cNvPr id="561" name="Google Shape;561;p49"/>
            <p:cNvSpPr/>
            <p:nvPr/>
          </p:nvSpPr>
          <p:spPr>
            <a:xfrm>
              <a:off x="755677" y="4946952"/>
              <a:ext cx="117093" cy="112114"/>
            </a:xfrm>
            <a:custGeom>
              <a:avLst/>
              <a:gdLst/>
              <a:ahLst/>
              <a:cxnLst/>
              <a:rect l="l" t="t" r="r" b="b"/>
              <a:pathLst>
                <a:path w="1364" h="1306" extrusionOk="0">
                  <a:moveTo>
                    <a:pt x="689" y="0"/>
                  </a:moveTo>
                  <a:lnTo>
                    <a:pt x="480" y="435"/>
                  </a:lnTo>
                  <a:lnTo>
                    <a:pt x="1" y="506"/>
                  </a:lnTo>
                  <a:lnTo>
                    <a:pt x="338" y="843"/>
                  </a:lnTo>
                  <a:lnTo>
                    <a:pt x="254" y="1305"/>
                  </a:lnTo>
                  <a:lnTo>
                    <a:pt x="689" y="1083"/>
                  </a:lnTo>
                  <a:lnTo>
                    <a:pt x="1110" y="1305"/>
                  </a:lnTo>
                  <a:lnTo>
                    <a:pt x="1026" y="843"/>
                  </a:lnTo>
                  <a:lnTo>
                    <a:pt x="1363" y="506"/>
                  </a:lnTo>
                  <a:lnTo>
                    <a:pt x="901" y="435"/>
                  </a:lnTo>
                  <a:lnTo>
                    <a:pt x="68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49"/>
            <p:cNvSpPr/>
            <p:nvPr/>
          </p:nvSpPr>
          <p:spPr>
            <a:xfrm>
              <a:off x="591884" y="4826253"/>
              <a:ext cx="117007" cy="112371"/>
            </a:xfrm>
            <a:custGeom>
              <a:avLst/>
              <a:gdLst/>
              <a:ahLst/>
              <a:cxnLst/>
              <a:rect l="l" t="t" r="r" b="b"/>
              <a:pathLst>
                <a:path w="1363" h="1309" extrusionOk="0">
                  <a:moveTo>
                    <a:pt x="689" y="1"/>
                  </a:moveTo>
                  <a:lnTo>
                    <a:pt x="476" y="435"/>
                  </a:lnTo>
                  <a:lnTo>
                    <a:pt x="1" y="506"/>
                  </a:lnTo>
                  <a:lnTo>
                    <a:pt x="338" y="843"/>
                  </a:lnTo>
                  <a:lnTo>
                    <a:pt x="254" y="1309"/>
                  </a:lnTo>
                  <a:lnTo>
                    <a:pt x="689" y="1083"/>
                  </a:lnTo>
                  <a:lnTo>
                    <a:pt x="1110" y="1309"/>
                  </a:lnTo>
                  <a:lnTo>
                    <a:pt x="1026" y="843"/>
                  </a:lnTo>
                  <a:lnTo>
                    <a:pt x="1363" y="506"/>
                  </a:lnTo>
                  <a:lnTo>
                    <a:pt x="898" y="435"/>
                  </a:lnTo>
                  <a:lnTo>
                    <a:pt x="68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49"/>
            <p:cNvSpPr/>
            <p:nvPr/>
          </p:nvSpPr>
          <p:spPr>
            <a:xfrm>
              <a:off x="461658" y="4667097"/>
              <a:ext cx="117007" cy="112371"/>
            </a:xfrm>
            <a:custGeom>
              <a:avLst/>
              <a:gdLst/>
              <a:ahLst/>
              <a:cxnLst/>
              <a:rect l="l" t="t" r="r" b="b"/>
              <a:pathLst>
                <a:path w="1363" h="1309" extrusionOk="0">
                  <a:moveTo>
                    <a:pt x="688" y="0"/>
                  </a:moveTo>
                  <a:lnTo>
                    <a:pt x="476" y="435"/>
                  </a:lnTo>
                  <a:lnTo>
                    <a:pt x="1" y="506"/>
                  </a:lnTo>
                  <a:lnTo>
                    <a:pt x="338" y="843"/>
                  </a:lnTo>
                  <a:lnTo>
                    <a:pt x="253" y="1308"/>
                  </a:lnTo>
                  <a:lnTo>
                    <a:pt x="688" y="1083"/>
                  </a:lnTo>
                  <a:lnTo>
                    <a:pt x="1110" y="1308"/>
                  </a:lnTo>
                  <a:lnTo>
                    <a:pt x="1026" y="843"/>
                  </a:lnTo>
                  <a:lnTo>
                    <a:pt x="1363" y="506"/>
                  </a:lnTo>
                  <a:lnTo>
                    <a:pt x="897" y="435"/>
                  </a:lnTo>
                  <a:lnTo>
                    <a:pt x="68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 name="Google Shape;564;p49"/>
          <p:cNvGrpSpPr/>
          <p:nvPr/>
        </p:nvGrpSpPr>
        <p:grpSpPr>
          <a:xfrm>
            <a:off x="6700899" y="1443827"/>
            <a:ext cx="1726021" cy="1785583"/>
            <a:chOff x="6583649" y="1334314"/>
            <a:chExt cx="1726021" cy="1785583"/>
          </a:xfrm>
        </p:grpSpPr>
        <p:sp>
          <p:nvSpPr>
            <p:cNvPr id="565" name="Google Shape;565;p49"/>
            <p:cNvSpPr/>
            <p:nvPr/>
          </p:nvSpPr>
          <p:spPr>
            <a:xfrm>
              <a:off x="6744827" y="1334314"/>
              <a:ext cx="1564843" cy="1529616"/>
            </a:xfrm>
            <a:custGeom>
              <a:avLst/>
              <a:gdLst/>
              <a:ahLst/>
              <a:cxnLst/>
              <a:rect l="l" t="t" r="r" b="b"/>
              <a:pathLst>
                <a:path w="10369" h="10135" extrusionOk="0">
                  <a:moveTo>
                    <a:pt x="5183" y="1"/>
                  </a:moveTo>
                  <a:cubicBezTo>
                    <a:pt x="2317" y="1"/>
                    <a:pt x="1" y="2320"/>
                    <a:pt x="1" y="5186"/>
                  </a:cubicBezTo>
                  <a:lnTo>
                    <a:pt x="1" y="5354"/>
                  </a:lnTo>
                  <a:lnTo>
                    <a:pt x="1913" y="5354"/>
                  </a:lnTo>
                  <a:lnTo>
                    <a:pt x="2570" y="7586"/>
                  </a:lnTo>
                  <a:lnTo>
                    <a:pt x="2570" y="7728"/>
                  </a:lnTo>
                  <a:cubicBezTo>
                    <a:pt x="2570" y="7728"/>
                    <a:pt x="2445" y="10044"/>
                    <a:pt x="3905" y="10128"/>
                  </a:cubicBezTo>
                  <a:cubicBezTo>
                    <a:pt x="3986" y="10132"/>
                    <a:pt x="4065" y="10134"/>
                    <a:pt x="4142" y="10134"/>
                  </a:cubicBezTo>
                  <a:cubicBezTo>
                    <a:pt x="5463" y="10134"/>
                    <a:pt x="6263" y="9577"/>
                    <a:pt x="6686" y="9033"/>
                  </a:cubicBezTo>
                  <a:cubicBezTo>
                    <a:pt x="7121" y="8459"/>
                    <a:pt x="7796" y="8389"/>
                    <a:pt x="7796" y="8389"/>
                  </a:cubicBezTo>
                  <a:lnTo>
                    <a:pt x="8837" y="8389"/>
                  </a:lnTo>
                  <a:lnTo>
                    <a:pt x="10004" y="7124"/>
                  </a:lnTo>
                  <a:cubicBezTo>
                    <a:pt x="10240" y="6521"/>
                    <a:pt x="10368" y="5874"/>
                    <a:pt x="10368" y="5186"/>
                  </a:cubicBezTo>
                  <a:cubicBezTo>
                    <a:pt x="10368" y="2320"/>
                    <a:pt x="8048" y="1"/>
                    <a:pt x="5183" y="1"/>
                  </a:cubicBezTo>
                  <a:close/>
                </a:path>
              </a:pathLst>
            </a:custGeom>
            <a:solidFill>
              <a:srgbClr val="00B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6" name="Google Shape;566;p49"/>
            <p:cNvSpPr/>
            <p:nvPr/>
          </p:nvSpPr>
          <p:spPr>
            <a:xfrm>
              <a:off x="7427720" y="2341280"/>
              <a:ext cx="194983" cy="195598"/>
            </a:xfrm>
            <a:custGeom>
              <a:avLst/>
              <a:gdLst/>
              <a:ahLst/>
              <a:cxnLst/>
              <a:rect l="l" t="t" r="r" b="b"/>
              <a:pathLst>
                <a:path w="1292" h="1296" extrusionOk="0">
                  <a:moveTo>
                    <a:pt x="644" y="1"/>
                  </a:moveTo>
                  <a:cubicBezTo>
                    <a:pt x="294" y="1"/>
                    <a:pt x="0" y="284"/>
                    <a:pt x="0" y="648"/>
                  </a:cubicBezTo>
                  <a:cubicBezTo>
                    <a:pt x="0" y="998"/>
                    <a:pt x="294" y="1295"/>
                    <a:pt x="644" y="1295"/>
                  </a:cubicBezTo>
                  <a:cubicBezTo>
                    <a:pt x="995" y="1295"/>
                    <a:pt x="1292" y="998"/>
                    <a:pt x="1292" y="648"/>
                  </a:cubicBezTo>
                  <a:cubicBezTo>
                    <a:pt x="1292" y="284"/>
                    <a:pt x="995" y="1"/>
                    <a:pt x="6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49"/>
            <p:cNvSpPr/>
            <p:nvPr/>
          </p:nvSpPr>
          <p:spPr>
            <a:xfrm>
              <a:off x="6583649" y="2129684"/>
              <a:ext cx="884365" cy="990213"/>
            </a:xfrm>
            <a:custGeom>
              <a:avLst/>
              <a:gdLst/>
              <a:ahLst/>
              <a:cxnLst/>
              <a:rect l="l" t="t" r="r" b="b"/>
              <a:pathLst>
                <a:path w="5860" h="6561" extrusionOk="0">
                  <a:moveTo>
                    <a:pt x="3021" y="155"/>
                  </a:moveTo>
                  <a:cubicBezTo>
                    <a:pt x="3048" y="155"/>
                    <a:pt x="3092" y="169"/>
                    <a:pt x="3132" y="169"/>
                  </a:cubicBezTo>
                  <a:lnTo>
                    <a:pt x="3105" y="728"/>
                  </a:lnTo>
                  <a:cubicBezTo>
                    <a:pt x="3065" y="715"/>
                    <a:pt x="3034" y="701"/>
                    <a:pt x="2994" y="701"/>
                  </a:cubicBezTo>
                  <a:lnTo>
                    <a:pt x="2981" y="701"/>
                  </a:lnTo>
                  <a:lnTo>
                    <a:pt x="310" y="728"/>
                  </a:lnTo>
                  <a:cubicBezTo>
                    <a:pt x="283" y="728"/>
                    <a:pt x="267" y="715"/>
                    <a:pt x="253" y="715"/>
                  </a:cubicBezTo>
                  <a:lnTo>
                    <a:pt x="253" y="661"/>
                  </a:lnTo>
                  <a:lnTo>
                    <a:pt x="408" y="293"/>
                  </a:lnTo>
                  <a:cubicBezTo>
                    <a:pt x="435" y="223"/>
                    <a:pt x="536" y="155"/>
                    <a:pt x="604" y="155"/>
                  </a:cubicBezTo>
                  <a:close/>
                  <a:moveTo>
                    <a:pt x="3287" y="209"/>
                  </a:moveTo>
                  <a:cubicBezTo>
                    <a:pt x="3318" y="209"/>
                    <a:pt x="3345" y="223"/>
                    <a:pt x="3358" y="239"/>
                  </a:cubicBezTo>
                  <a:lnTo>
                    <a:pt x="4258" y="661"/>
                  </a:lnTo>
                  <a:cubicBezTo>
                    <a:pt x="4285" y="674"/>
                    <a:pt x="4299" y="688"/>
                    <a:pt x="4329" y="701"/>
                  </a:cubicBezTo>
                  <a:lnTo>
                    <a:pt x="3739" y="1207"/>
                  </a:lnTo>
                  <a:cubicBezTo>
                    <a:pt x="3709" y="1234"/>
                    <a:pt x="3695" y="1264"/>
                    <a:pt x="3668" y="1291"/>
                  </a:cubicBezTo>
                  <a:lnTo>
                    <a:pt x="3260" y="745"/>
                  </a:lnTo>
                  <a:lnTo>
                    <a:pt x="3287" y="209"/>
                  </a:lnTo>
                  <a:close/>
                  <a:moveTo>
                    <a:pt x="3260" y="1011"/>
                  </a:moveTo>
                  <a:lnTo>
                    <a:pt x="3597" y="1460"/>
                  </a:lnTo>
                  <a:cubicBezTo>
                    <a:pt x="3571" y="1504"/>
                    <a:pt x="3571" y="1558"/>
                    <a:pt x="3571" y="1601"/>
                  </a:cubicBezTo>
                  <a:lnTo>
                    <a:pt x="3571" y="2262"/>
                  </a:lnTo>
                  <a:cubicBezTo>
                    <a:pt x="3571" y="2330"/>
                    <a:pt x="3500" y="2431"/>
                    <a:pt x="3429" y="2458"/>
                  </a:cubicBezTo>
                  <a:lnTo>
                    <a:pt x="3260" y="2529"/>
                  </a:lnTo>
                  <a:lnTo>
                    <a:pt x="3260" y="1011"/>
                  </a:lnTo>
                  <a:close/>
                  <a:moveTo>
                    <a:pt x="2981" y="856"/>
                  </a:moveTo>
                  <a:cubicBezTo>
                    <a:pt x="3021" y="856"/>
                    <a:pt x="3048" y="870"/>
                    <a:pt x="3065" y="883"/>
                  </a:cubicBezTo>
                  <a:cubicBezTo>
                    <a:pt x="3092" y="914"/>
                    <a:pt x="3105" y="941"/>
                    <a:pt x="3105" y="968"/>
                  </a:cubicBezTo>
                  <a:lnTo>
                    <a:pt x="3105" y="2583"/>
                  </a:lnTo>
                  <a:lnTo>
                    <a:pt x="2502" y="2808"/>
                  </a:lnTo>
                  <a:lnTo>
                    <a:pt x="2502" y="856"/>
                  </a:lnTo>
                  <a:close/>
                  <a:moveTo>
                    <a:pt x="4454" y="786"/>
                  </a:moveTo>
                  <a:cubicBezTo>
                    <a:pt x="4498" y="813"/>
                    <a:pt x="4525" y="843"/>
                    <a:pt x="4552" y="870"/>
                  </a:cubicBezTo>
                  <a:lnTo>
                    <a:pt x="5661" y="1966"/>
                  </a:lnTo>
                  <a:cubicBezTo>
                    <a:pt x="5691" y="1979"/>
                    <a:pt x="5691" y="2009"/>
                    <a:pt x="5691" y="2036"/>
                  </a:cubicBezTo>
                  <a:cubicBezTo>
                    <a:pt x="5691" y="2063"/>
                    <a:pt x="5678" y="2094"/>
                    <a:pt x="5661" y="2121"/>
                  </a:cubicBezTo>
                  <a:lnTo>
                    <a:pt x="4933" y="2738"/>
                  </a:lnTo>
                  <a:cubicBezTo>
                    <a:pt x="4862" y="2795"/>
                    <a:pt x="4720" y="2879"/>
                    <a:pt x="4622" y="2906"/>
                  </a:cubicBezTo>
                  <a:lnTo>
                    <a:pt x="3345" y="3314"/>
                  </a:lnTo>
                  <a:cubicBezTo>
                    <a:pt x="3331" y="3321"/>
                    <a:pt x="3320" y="3324"/>
                    <a:pt x="3311" y="3324"/>
                  </a:cubicBezTo>
                  <a:cubicBezTo>
                    <a:pt x="3302" y="3324"/>
                    <a:pt x="3294" y="3321"/>
                    <a:pt x="3287" y="3314"/>
                  </a:cubicBezTo>
                  <a:cubicBezTo>
                    <a:pt x="3274" y="3301"/>
                    <a:pt x="3260" y="3274"/>
                    <a:pt x="3260" y="3257"/>
                  </a:cubicBezTo>
                  <a:lnTo>
                    <a:pt x="3260" y="3189"/>
                  </a:lnTo>
                  <a:lnTo>
                    <a:pt x="3260" y="2697"/>
                  </a:lnTo>
                  <a:lnTo>
                    <a:pt x="3486" y="2599"/>
                  </a:lnTo>
                  <a:cubicBezTo>
                    <a:pt x="3624" y="2556"/>
                    <a:pt x="3722" y="2400"/>
                    <a:pt x="3722" y="2262"/>
                  </a:cubicBezTo>
                  <a:lnTo>
                    <a:pt x="3722" y="1601"/>
                  </a:lnTo>
                  <a:cubicBezTo>
                    <a:pt x="3722" y="1517"/>
                    <a:pt x="3780" y="1389"/>
                    <a:pt x="3850" y="1335"/>
                  </a:cubicBezTo>
                  <a:lnTo>
                    <a:pt x="4454" y="786"/>
                  </a:lnTo>
                  <a:close/>
                  <a:moveTo>
                    <a:pt x="3105" y="2751"/>
                  </a:moveTo>
                  <a:lnTo>
                    <a:pt x="3105" y="3189"/>
                  </a:lnTo>
                  <a:lnTo>
                    <a:pt x="3105" y="3257"/>
                  </a:lnTo>
                  <a:lnTo>
                    <a:pt x="3105" y="4831"/>
                  </a:lnTo>
                  <a:cubicBezTo>
                    <a:pt x="3105" y="4916"/>
                    <a:pt x="3048" y="5027"/>
                    <a:pt x="2981" y="5071"/>
                  </a:cubicBezTo>
                  <a:lnTo>
                    <a:pt x="927" y="6375"/>
                  </a:lnTo>
                  <a:cubicBezTo>
                    <a:pt x="911" y="6394"/>
                    <a:pt x="895" y="6401"/>
                    <a:pt x="878" y="6401"/>
                  </a:cubicBezTo>
                  <a:cubicBezTo>
                    <a:pt x="867" y="6401"/>
                    <a:pt x="855" y="6398"/>
                    <a:pt x="843" y="6392"/>
                  </a:cubicBezTo>
                  <a:cubicBezTo>
                    <a:pt x="830" y="6392"/>
                    <a:pt x="803" y="6362"/>
                    <a:pt x="789" y="6348"/>
                  </a:cubicBezTo>
                  <a:cubicBezTo>
                    <a:pt x="789" y="6335"/>
                    <a:pt x="169" y="5044"/>
                    <a:pt x="182" y="3864"/>
                  </a:cubicBezTo>
                  <a:lnTo>
                    <a:pt x="3105" y="2751"/>
                  </a:lnTo>
                  <a:close/>
                  <a:moveTo>
                    <a:pt x="604" y="0"/>
                  </a:moveTo>
                  <a:cubicBezTo>
                    <a:pt x="465" y="0"/>
                    <a:pt x="310" y="98"/>
                    <a:pt x="253" y="239"/>
                  </a:cubicBezTo>
                  <a:lnTo>
                    <a:pt x="115" y="590"/>
                  </a:lnTo>
                  <a:cubicBezTo>
                    <a:pt x="84" y="674"/>
                    <a:pt x="84" y="745"/>
                    <a:pt x="128" y="799"/>
                  </a:cubicBezTo>
                  <a:cubicBezTo>
                    <a:pt x="169" y="856"/>
                    <a:pt x="226" y="883"/>
                    <a:pt x="310" y="883"/>
                  </a:cubicBezTo>
                  <a:lnTo>
                    <a:pt x="2347" y="856"/>
                  </a:lnTo>
                  <a:lnTo>
                    <a:pt x="2347" y="2879"/>
                  </a:lnTo>
                  <a:lnTo>
                    <a:pt x="31" y="3763"/>
                  </a:lnTo>
                  <a:lnTo>
                    <a:pt x="31" y="3806"/>
                  </a:lnTo>
                  <a:cubicBezTo>
                    <a:pt x="0" y="5044"/>
                    <a:pt x="621" y="6348"/>
                    <a:pt x="648" y="6406"/>
                  </a:cubicBezTo>
                  <a:cubicBezTo>
                    <a:pt x="674" y="6476"/>
                    <a:pt x="732" y="6530"/>
                    <a:pt x="803" y="6544"/>
                  </a:cubicBezTo>
                  <a:cubicBezTo>
                    <a:pt x="830" y="6561"/>
                    <a:pt x="857" y="6561"/>
                    <a:pt x="873" y="6561"/>
                  </a:cubicBezTo>
                  <a:cubicBezTo>
                    <a:pt x="927" y="6561"/>
                    <a:pt x="971" y="6544"/>
                    <a:pt x="1012" y="6517"/>
                  </a:cubicBezTo>
                  <a:lnTo>
                    <a:pt x="3065" y="5212"/>
                  </a:lnTo>
                  <a:cubicBezTo>
                    <a:pt x="3176" y="5141"/>
                    <a:pt x="3260" y="4973"/>
                    <a:pt x="3260" y="4831"/>
                  </a:cubicBezTo>
                  <a:lnTo>
                    <a:pt x="3260" y="3469"/>
                  </a:lnTo>
                  <a:cubicBezTo>
                    <a:pt x="3274" y="3469"/>
                    <a:pt x="3301" y="3483"/>
                    <a:pt x="3318" y="3483"/>
                  </a:cubicBezTo>
                  <a:cubicBezTo>
                    <a:pt x="3345" y="3483"/>
                    <a:pt x="3372" y="3469"/>
                    <a:pt x="3402" y="3469"/>
                  </a:cubicBezTo>
                  <a:lnTo>
                    <a:pt x="4666" y="3061"/>
                  </a:lnTo>
                  <a:cubicBezTo>
                    <a:pt x="4777" y="3021"/>
                    <a:pt x="4946" y="2937"/>
                    <a:pt x="5030" y="2852"/>
                  </a:cubicBezTo>
                  <a:lnTo>
                    <a:pt x="5762" y="2232"/>
                  </a:lnTo>
                  <a:cubicBezTo>
                    <a:pt x="5816" y="2191"/>
                    <a:pt x="5846" y="2121"/>
                    <a:pt x="5846" y="2050"/>
                  </a:cubicBezTo>
                  <a:cubicBezTo>
                    <a:pt x="5860" y="1966"/>
                    <a:pt x="5829" y="1908"/>
                    <a:pt x="5775" y="1854"/>
                  </a:cubicBezTo>
                  <a:lnTo>
                    <a:pt x="4666" y="759"/>
                  </a:lnTo>
                  <a:cubicBezTo>
                    <a:pt x="4582" y="674"/>
                    <a:pt x="4427" y="577"/>
                    <a:pt x="4329" y="519"/>
                  </a:cubicBezTo>
                  <a:lnTo>
                    <a:pt x="3429" y="98"/>
                  </a:lnTo>
                  <a:cubicBezTo>
                    <a:pt x="3318" y="41"/>
                    <a:pt x="3132" y="0"/>
                    <a:pt x="30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49"/>
            <p:cNvSpPr/>
            <p:nvPr/>
          </p:nvSpPr>
          <p:spPr>
            <a:xfrm>
              <a:off x="8078467" y="2409497"/>
              <a:ext cx="216413" cy="205710"/>
            </a:xfrm>
            <a:custGeom>
              <a:avLst/>
              <a:gdLst/>
              <a:ahLst/>
              <a:cxnLst/>
              <a:rect l="l" t="t" r="r" b="b"/>
              <a:pathLst>
                <a:path w="1434" h="1363" extrusionOk="0">
                  <a:moveTo>
                    <a:pt x="941" y="0"/>
                  </a:moveTo>
                  <a:lnTo>
                    <a:pt x="0" y="968"/>
                  </a:lnTo>
                  <a:lnTo>
                    <a:pt x="0" y="1362"/>
                  </a:lnTo>
                  <a:lnTo>
                    <a:pt x="1039" y="1362"/>
                  </a:lnTo>
                  <a:lnTo>
                    <a:pt x="143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49"/>
            <p:cNvSpPr/>
            <p:nvPr/>
          </p:nvSpPr>
          <p:spPr>
            <a:xfrm>
              <a:off x="7622552" y="2651127"/>
              <a:ext cx="63837" cy="63841"/>
            </a:xfrm>
            <a:custGeom>
              <a:avLst/>
              <a:gdLst/>
              <a:ahLst/>
              <a:cxnLst/>
              <a:rect l="l" t="t" r="r" b="b"/>
              <a:pathLst>
                <a:path w="423" h="423" extrusionOk="0">
                  <a:moveTo>
                    <a:pt x="210" y="1"/>
                  </a:moveTo>
                  <a:cubicBezTo>
                    <a:pt x="98" y="1"/>
                    <a:pt x="1" y="85"/>
                    <a:pt x="1" y="210"/>
                  </a:cubicBezTo>
                  <a:cubicBezTo>
                    <a:pt x="1" y="324"/>
                    <a:pt x="98" y="422"/>
                    <a:pt x="210" y="422"/>
                  </a:cubicBezTo>
                  <a:cubicBezTo>
                    <a:pt x="324" y="422"/>
                    <a:pt x="422" y="324"/>
                    <a:pt x="422" y="210"/>
                  </a:cubicBezTo>
                  <a:cubicBezTo>
                    <a:pt x="422" y="85"/>
                    <a:pt x="324" y="1"/>
                    <a:pt x="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49"/>
            <p:cNvSpPr/>
            <p:nvPr/>
          </p:nvSpPr>
          <p:spPr>
            <a:xfrm>
              <a:off x="7363877" y="2714977"/>
              <a:ext cx="63837" cy="63841"/>
            </a:xfrm>
            <a:custGeom>
              <a:avLst/>
              <a:gdLst/>
              <a:ahLst/>
              <a:cxnLst/>
              <a:rect l="l" t="t" r="r" b="b"/>
              <a:pathLst>
                <a:path w="423" h="423" extrusionOk="0">
                  <a:moveTo>
                    <a:pt x="210" y="1"/>
                  </a:moveTo>
                  <a:cubicBezTo>
                    <a:pt x="98" y="1"/>
                    <a:pt x="1" y="85"/>
                    <a:pt x="1" y="210"/>
                  </a:cubicBezTo>
                  <a:cubicBezTo>
                    <a:pt x="1" y="324"/>
                    <a:pt x="98" y="422"/>
                    <a:pt x="210" y="422"/>
                  </a:cubicBezTo>
                  <a:cubicBezTo>
                    <a:pt x="324" y="422"/>
                    <a:pt x="422" y="324"/>
                    <a:pt x="422" y="210"/>
                  </a:cubicBezTo>
                  <a:cubicBezTo>
                    <a:pt x="422" y="85"/>
                    <a:pt x="324" y="1"/>
                    <a:pt x="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 name="Google Shape;571;p49"/>
          <p:cNvGrpSpPr/>
          <p:nvPr/>
        </p:nvGrpSpPr>
        <p:grpSpPr>
          <a:xfrm>
            <a:off x="3916338" y="474842"/>
            <a:ext cx="1311320" cy="647618"/>
            <a:chOff x="3865463" y="302517"/>
            <a:chExt cx="1311320" cy="647618"/>
          </a:xfrm>
        </p:grpSpPr>
        <p:grpSp>
          <p:nvGrpSpPr>
            <p:cNvPr id="572" name="Google Shape;572;p49"/>
            <p:cNvGrpSpPr/>
            <p:nvPr/>
          </p:nvGrpSpPr>
          <p:grpSpPr>
            <a:xfrm>
              <a:off x="3865463" y="302517"/>
              <a:ext cx="743320" cy="647618"/>
              <a:chOff x="3333475" y="1523800"/>
              <a:chExt cx="237475" cy="206900"/>
            </a:xfrm>
          </p:grpSpPr>
          <p:sp>
            <p:nvSpPr>
              <p:cNvPr id="573" name="Google Shape;573;p49"/>
              <p:cNvSpPr/>
              <p:nvPr/>
            </p:nvSpPr>
            <p:spPr>
              <a:xfrm>
                <a:off x="3444825" y="1523800"/>
                <a:ext cx="126125" cy="206900"/>
              </a:xfrm>
              <a:custGeom>
                <a:avLst/>
                <a:gdLst/>
                <a:ahLst/>
                <a:cxnLst/>
                <a:rect l="l" t="t" r="r" b="b"/>
                <a:pathLst>
                  <a:path w="5045" h="8276" extrusionOk="0">
                    <a:moveTo>
                      <a:pt x="171" y="0"/>
                    </a:moveTo>
                    <a:cubicBezTo>
                      <a:pt x="146" y="0"/>
                      <a:pt x="121" y="6"/>
                      <a:pt x="98" y="19"/>
                    </a:cubicBezTo>
                    <a:cubicBezTo>
                      <a:pt x="27" y="63"/>
                      <a:pt x="0" y="161"/>
                      <a:pt x="41" y="231"/>
                    </a:cubicBezTo>
                    <a:lnTo>
                      <a:pt x="4720" y="8195"/>
                    </a:lnTo>
                    <a:cubicBezTo>
                      <a:pt x="4746" y="8249"/>
                      <a:pt x="4798" y="8275"/>
                      <a:pt x="4854" y="8275"/>
                    </a:cubicBezTo>
                    <a:cubicBezTo>
                      <a:pt x="4884" y="8275"/>
                      <a:pt x="4916" y="8267"/>
                      <a:pt x="4946" y="8252"/>
                    </a:cubicBezTo>
                    <a:cubicBezTo>
                      <a:pt x="5014" y="8211"/>
                      <a:pt x="5044" y="8110"/>
                      <a:pt x="4987" y="8043"/>
                    </a:cubicBezTo>
                    <a:lnTo>
                      <a:pt x="311" y="76"/>
                    </a:lnTo>
                    <a:cubicBezTo>
                      <a:pt x="281" y="28"/>
                      <a:pt x="226" y="0"/>
                      <a:pt x="1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49"/>
              <p:cNvSpPr/>
              <p:nvPr/>
            </p:nvSpPr>
            <p:spPr>
              <a:xfrm>
                <a:off x="3333475" y="1534450"/>
                <a:ext cx="166825" cy="167600"/>
              </a:xfrm>
              <a:custGeom>
                <a:avLst/>
                <a:gdLst/>
                <a:ahLst/>
                <a:cxnLst/>
                <a:rect l="l" t="t" r="r" b="b"/>
                <a:pathLst>
                  <a:path w="6673" h="6704" extrusionOk="0">
                    <a:moveTo>
                      <a:pt x="4792" y="1"/>
                    </a:moveTo>
                    <a:cubicBezTo>
                      <a:pt x="3905" y="1953"/>
                      <a:pt x="2489" y="2995"/>
                      <a:pt x="1309" y="4468"/>
                    </a:cubicBezTo>
                    <a:cubicBezTo>
                      <a:pt x="1252" y="4539"/>
                      <a:pt x="1194" y="4610"/>
                      <a:pt x="1140" y="4694"/>
                    </a:cubicBezTo>
                    <a:cubicBezTo>
                      <a:pt x="928" y="4960"/>
                      <a:pt x="746" y="5240"/>
                      <a:pt x="564" y="5537"/>
                    </a:cubicBezTo>
                    <a:cubicBezTo>
                      <a:pt x="506" y="5621"/>
                      <a:pt x="466" y="5719"/>
                      <a:pt x="409" y="5803"/>
                    </a:cubicBezTo>
                    <a:cubicBezTo>
                      <a:pt x="267" y="6083"/>
                      <a:pt x="129" y="6380"/>
                      <a:pt x="1" y="6703"/>
                    </a:cubicBezTo>
                    <a:cubicBezTo>
                      <a:pt x="1784" y="4792"/>
                      <a:pt x="4778" y="4947"/>
                      <a:pt x="6673" y="3234"/>
                    </a:cubicBezTo>
                    <a:cubicBezTo>
                      <a:pt x="6575" y="3079"/>
                      <a:pt x="6477" y="2910"/>
                      <a:pt x="6393" y="2755"/>
                    </a:cubicBezTo>
                    <a:cubicBezTo>
                      <a:pt x="6366" y="2712"/>
                      <a:pt x="6349" y="2685"/>
                      <a:pt x="6322" y="2644"/>
                    </a:cubicBezTo>
                    <a:cubicBezTo>
                      <a:pt x="6251" y="2516"/>
                      <a:pt x="6181" y="2391"/>
                      <a:pt x="6113" y="2263"/>
                    </a:cubicBezTo>
                    <a:cubicBezTo>
                      <a:pt x="6083" y="2223"/>
                      <a:pt x="6069" y="2192"/>
                      <a:pt x="6042" y="2152"/>
                    </a:cubicBezTo>
                    <a:cubicBezTo>
                      <a:pt x="5634" y="1434"/>
                      <a:pt x="5213" y="719"/>
                      <a:pt x="47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49"/>
              <p:cNvSpPr/>
              <p:nvPr/>
            </p:nvSpPr>
            <p:spPr>
              <a:xfrm>
                <a:off x="3343675" y="1600550"/>
                <a:ext cx="149625" cy="79000"/>
              </a:xfrm>
              <a:custGeom>
                <a:avLst/>
                <a:gdLst/>
                <a:ahLst/>
                <a:cxnLst/>
                <a:rect l="l" t="t" r="r" b="b"/>
                <a:pathLst>
                  <a:path w="5985" h="3160" extrusionOk="0">
                    <a:moveTo>
                      <a:pt x="5914" y="0"/>
                    </a:moveTo>
                    <a:cubicBezTo>
                      <a:pt x="4313" y="1517"/>
                      <a:pt x="1912" y="1655"/>
                      <a:pt x="156" y="2893"/>
                    </a:cubicBezTo>
                    <a:cubicBezTo>
                      <a:pt x="98" y="2977"/>
                      <a:pt x="58" y="3075"/>
                      <a:pt x="1" y="3159"/>
                    </a:cubicBezTo>
                    <a:cubicBezTo>
                      <a:pt x="1784" y="1770"/>
                      <a:pt x="4313" y="1686"/>
                      <a:pt x="5985" y="111"/>
                    </a:cubicBezTo>
                    <a:cubicBezTo>
                      <a:pt x="5958" y="68"/>
                      <a:pt x="5941" y="41"/>
                      <a:pt x="59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49"/>
              <p:cNvSpPr/>
              <p:nvPr/>
            </p:nvSpPr>
            <p:spPr>
              <a:xfrm>
                <a:off x="3361975" y="1588225"/>
                <a:ext cx="124350" cy="63575"/>
              </a:xfrm>
              <a:custGeom>
                <a:avLst/>
                <a:gdLst/>
                <a:ahLst/>
                <a:cxnLst/>
                <a:rect l="l" t="t" r="r" b="b"/>
                <a:pathLst>
                  <a:path w="4974" h="2543" extrusionOk="0">
                    <a:moveTo>
                      <a:pt x="4902" y="1"/>
                    </a:moveTo>
                    <a:cubicBezTo>
                      <a:pt x="3594" y="1235"/>
                      <a:pt x="1753" y="1558"/>
                      <a:pt x="169" y="2317"/>
                    </a:cubicBezTo>
                    <a:cubicBezTo>
                      <a:pt x="112" y="2388"/>
                      <a:pt x="54" y="2459"/>
                      <a:pt x="0" y="2543"/>
                    </a:cubicBezTo>
                    <a:cubicBezTo>
                      <a:pt x="1642" y="1700"/>
                      <a:pt x="3594" y="1403"/>
                      <a:pt x="4973" y="112"/>
                    </a:cubicBezTo>
                    <a:cubicBezTo>
                      <a:pt x="4943" y="72"/>
                      <a:pt x="4929" y="41"/>
                      <a:pt x="49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 name="Google Shape;577;p49"/>
            <p:cNvGrpSpPr/>
            <p:nvPr/>
          </p:nvGrpSpPr>
          <p:grpSpPr>
            <a:xfrm flipH="1">
              <a:off x="4433463" y="302517"/>
              <a:ext cx="743320" cy="647618"/>
              <a:chOff x="3333475" y="1523800"/>
              <a:chExt cx="237475" cy="206900"/>
            </a:xfrm>
          </p:grpSpPr>
          <p:sp>
            <p:nvSpPr>
              <p:cNvPr id="578" name="Google Shape;578;p49"/>
              <p:cNvSpPr/>
              <p:nvPr/>
            </p:nvSpPr>
            <p:spPr>
              <a:xfrm>
                <a:off x="3444825" y="1523800"/>
                <a:ext cx="126125" cy="206900"/>
              </a:xfrm>
              <a:custGeom>
                <a:avLst/>
                <a:gdLst/>
                <a:ahLst/>
                <a:cxnLst/>
                <a:rect l="l" t="t" r="r" b="b"/>
                <a:pathLst>
                  <a:path w="5045" h="8276" extrusionOk="0">
                    <a:moveTo>
                      <a:pt x="171" y="0"/>
                    </a:moveTo>
                    <a:cubicBezTo>
                      <a:pt x="146" y="0"/>
                      <a:pt x="121" y="6"/>
                      <a:pt x="98" y="19"/>
                    </a:cubicBezTo>
                    <a:cubicBezTo>
                      <a:pt x="27" y="63"/>
                      <a:pt x="0" y="161"/>
                      <a:pt x="41" y="231"/>
                    </a:cubicBezTo>
                    <a:lnTo>
                      <a:pt x="4720" y="8195"/>
                    </a:lnTo>
                    <a:cubicBezTo>
                      <a:pt x="4746" y="8249"/>
                      <a:pt x="4798" y="8275"/>
                      <a:pt x="4854" y="8275"/>
                    </a:cubicBezTo>
                    <a:cubicBezTo>
                      <a:pt x="4884" y="8275"/>
                      <a:pt x="4916" y="8267"/>
                      <a:pt x="4946" y="8252"/>
                    </a:cubicBezTo>
                    <a:cubicBezTo>
                      <a:pt x="5014" y="8211"/>
                      <a:pt x="5044" y="8110"/>
                      <a:pt x="4987" y="8043"/>
                    </a:cubicBezTo>
                    <a:lnTo>
                      <a:pt x="311" y="76"/>
                    </a:lnTo>
                    <a:cubicBezTo>
                      <a:pt x="281" y="28"/>
                      <a:pt x="226" y="0"/>
                      <a:pt x="1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49"/>
              <p:cNvSpPr/>
              <p:nvPr/>
            </p:nvSpPr>
            <p:spPr>
              <a:xfrm>
                <a:off x="3333475" y="1534450"/>
                <a:ext cx="166825" cy="167600"/>
              </a:xfrm>
              <a:custGeom>
                <a:avLst/>
                <a:gdLst/>
                <a:ahLst/>
                <a:cxnLst/>
                <a:rect l="l" t="t" r="r" b="b"/>
                <a:pathLst>
                  <a:path w="6673" h="6704" extrusionOk="0">
                    <a:moveTo>
                      <a:pt x="4792" y="1"/>
                    </a:moveTo>
                    <a:cubicBezTo>
                      <a:pt x="3905" y="1953"/>
                      <a:pt x="2489" y="2995"/>
                      <a:pt x="1309" y="4468"/>
                    </a:cubicBezTo>
                    <a:cubicBezTo>
                      <a:pt x="1252" y="4539"/>
                      <a:pt x="1194" y="4610"/>
                      <a:pt x="1140" y="4694"/>
                    </a:cubicBezTo>
                    <a:cubicBezTo>
                      <a:pt x="928" y="4960"/>
                      <a:pt x="746" y="5240"/>
                      <a:pt x="564" y="5537"/>
                    </a:cubicBezTo>
                    <a:cubicBezTo>
                      <a:pt x="506" y="5621"/>
                      <a:pt x="466" y="5719"/>
                      <a:pt x="409" y="5803"/>
                    </a:cubicBezTo>
                    <a:cubicBezTo>
                      <a:pt x="267" y="6083"/>
                      <a:pt x="129" y="6380"/>
                      <a:pt x="1" y="6703"/>
                    </a:cubicBezTo>
                    <a:cubicBezTo>
                      <a:pt x="1784" y="4792"/>
                      <a:pt x="4778" y="4947"/>
                      <a:pt x="6673" y="3234"/>
                    </a:cubicBezTo>
                    <a:cubicBezTo>
                      <a:pt x="6575" y="3079"/>
                      <a:pt x="6477" y="2910"/>
                      <a:pt x="6393" y="2755"/>
                    </a:cubicBezTo>
                    <a:cubicBezTo>
                      <a:pt x="6366" y="2712"/>
                      <a:pt x="6349" y="2685"/>
                      <a:pt x="6322" y="2644"/>
                    </a:cubicBezTo>
                    <a:cubicBezTo>
                      <a:pt x="6251" y="2516"/>
                      <a:pt x="6181" y="2391"/>
                      <a:pt x="6113" y="2263"/>
                    </a:cubicBezTo>
                    <a:cubicBezTo>
                      <a:pt x="6083" y="2223"/>
                      <a:pt x="6069" y="2192"/>
                      <a:pt x="6042" y="2152"/>
                    </a:cubicBezTo>
                    <a:cubicBezTo>
                      <a:pt x="5634" y="1434"/>
                      <a:pt x="5213" y="719"/>
                      <a:pt x="47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49"/>
              <p:cNvSpPr/>
              <p:nvPr/>
            </p:nvSpPr>
            <p:spPr>
              <a:xfrm>
                <a:off x="3343675" y="1600550"/>
                <a:ext cx="149625" cy="79000"/>
              </a:xfrm>
              <a:custGeom>
                <a:avLst/>
                <a:gdLst/>
                <a:ahLst/>
                <a:cxnLst/>
                <a:rect l="l" t="t" r="r" b="b"/>
                <a:pathLst>
                  <a:path w="5985" h="3160" extrusionOk="0">
                    <a:moveTo>
                      <a:pt x="5914" y="0"/>
                    </a:moveTo>
                    <a:cubicBezTo>
                      <a:pt x="4313" y="1517"/>
                      <a:pt x="1912" y="1655"/>
                      <a:pt x="156" y="2893"/>
                    </a:cubicBezTo>
                    <a:cubicBezTo>
                      <a:pt x="98" y="2977"/>
                      <a:pt x="58" y="3075"/>
                      <a:pt x="1" y="3159"/>
                    </a:cubicBezTo>
                    <a:cubicBezTo>
                      <a:pt x="1784" y="1770"/>
                      <a:pt x="4313" y="1686"/>
                      <a:pt x="5985" y="111"/>
                    </a:cubicBezTo>
                    <a:cubicBezTo>
                      <a:pt x="5958" y="68"/>
                      <a:pt x="5941" y="41"/>
                      <a:pt x="59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49"/>
              <p:cNvSpPr/>
              <p:nvPr/>
            </p:nvSpPr>
            <p:spPr>
              <a:xfrm>
                <a:off x="3361975" y="1588225"/>
                <a:ext cx="124350" cy="63575"/>
              </a:xfrm>
              <a:custGeom>
                <a:avLst/>
                <a:gdLst/>
                <a:ahLst/>
                <a:cxnLst/>
                <a:rect l="l" t="t" r="r" b="b"/>
                <a:pathLst>
                  <a:path w="4974" h="2543" extrusionOk="0">
                    <a:moveTo>
                      <a:pt x="4902" y="1"/>
                    </a:moveTo>
                    <a:cubicBezTo>
                      <a:pt x="3594" y="1235"/>
                      <a:pt x="1753" y="1558"/>
                      <a:pt x="169" y="2317"/>
                    </a:cubicBezTo>
                    <a:cubicBezTo>
                      <a:pt x="112" y="2388"/>
                      <a:pt x="54" y="2459"/>
                      <a:pt x="0" y="2543"/>
                    </a:cubicBezTo>
                    <a:cubicBezTo>
                      <a:pt x="1642" y="1700"/>
                      <a:pt x="3594" y="1403"/>
                      <a:pt x="4973" y="112"/>
                    </a:cubicBezTo>
                    <a:cubicBezTo>
                      <a:pt x="4943" y="72"/>
                      <a:pt x="4929" y="41"/>
                      <a:pt x="49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82" name="Google Shape;582;p49"/>
          <p:cNvGrpSpPr/>
          <p:nvPr/>
        </p:nvGrpSpPr>
        <p:grpSpPr>
          <a:xfrm>
            <a:off x="2823667" y="1443825"/>
            <a:ext cx="3522725" cy="375357"/>
            <a:chOff x="3294088" y="1443825"/>
            <a:chExt cx="2530388" cy="284589"/>
          </a:xfrm>
        </p:grpSpPr>
        <p:sp>
          <p:nvSpPr>
            <p:cNvPr id="583" name="Google Shape;583;p49"/>
            <p:cNvSpPr/>
            <p:nvPr/>
          </p:nvSpPr>
          <p:spPr>
            <a:xfrm>
              <a:off x="3294088" y="1443825"/>
              <a:ext cx="298651" cy="284589"/>
            </a:xfrm>
            <a:custGeom>
              <a:avLst/>
              <a:gdLst/>
              <a:ahLst/>
              <a:cxnLst/>
              <a:rect l="l" t="t" r="r" b="b"/>
              <a:pathLst>
                <a:path w="3568" h="3400" extrusionOk="0">
                  <a:moveTo>
                    <a:pt x="1784" y="1"/>
                  </a:moveTo>
                  <a:lnTo>
                    <a:pt x="1238" y="1124"/>
                  </a:lnTo>
                  <a:lnTo>
                    <a:pt x="1" y="1292"/>
                  </a:lnTo>
                  <a:lnTo>
                    <a:pt x="884" y="2162"/>
                  </a:lnTo>
                  <a:lnTo>
                    <a:pt x="675" y="3399"/>
                  </a:lnTo>
                  <a:lnTo>
                    <a:pt x="1784" y="2823"/>
                  </a:lnTo>
                  <a:lnTo>
                    <a:pt x="2880" y="3399"/>
                  </a:lnTo>
                  <a:lnTo>
                    <a:pt x="2880" y="3399"/>
                  </a:lnTo>
                  <a:lnTo>
                    <a:pt x="2671" y="2162"/>
                  </a:lnTo>
                  <a:lnTo>
                    <a:pt x="3567" y="1292"/>
                  </a:lnTo>
                  <a:lnTo>
                    <a:pt x="2334" y="1124"/>
                  </a:lnTo>
                  <a:lnTo>
                    <a:pt x="178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49"/>
            <p:cNvSpPr/>
            <p:nvPr/>
          </p:nvSpPr>
          <p:spPr>
            <a:xfrm>
              <a:off x="5525825" y="1443825"/>
              <a:ext cx="298651" cy="284589"/>
            </a:xfrm>
            <a:custGeom>
              <a:avLst/>
              <a:gdLst/>
              <a:ahLst/>
              <a:cxnLst/>
              <a:rect l="l" t="t" r="r" b="b"/>
              <a:pathLst>
                <a:path w="3568" h="3400" extrusionOk="0">
                  <a:moveTo>
                    <a:pt x="1784" y="1"/>
                  </a:moveTo>
                  <a:lnTo>
                    <a:pt x="1238" y="1124"/>
                  </a:lnTo>
                  <a:lnTo>
                    <a:pt x="1" y="1292"/>
                  </a:lnTo>
                  <a:lnTo>
                    <a:pt x="884" y="2162"/>
                  </a:lnTo>
                  <a:lnTo>
                    <a:pt x="675" y="3399"/>
                  </a:lnTo>
                  <a:lnTo>
                    <a:pt x="1784" y="2823"/>
                  </a:lnTo>
                  <a:lnTo>
                    <a:pt x="2880" y="3399"/>
                  </a:lnTo>
                  <a:lnTo>
                    <a:pt x="2880" y="3399"/>
                  </a:lnTo>
                  <a:lnTo>
                    <a:pt x="2671" y="2162"/>
                  </a:lnTo>
                  <a:lnTo>
                    <a:pt x="3567" y="1292"/>
                  </a:lnTo>
                  <a:lnTo>
                    <a:pt x="2334" y="1124"/>
                  </a:lnTo>
                  <a:lnTo>
                    <a:pt x="178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5" name="Google Shape;585;p49"/>
          <p:cNvGrpSpPr/>
          <p:nvPr/>
        </p:nvGrpSpPr>
        <p:grpSpPr>
          <a:xfrm rot="-7334010">
            <a:off x="4047198" y="3641634"/>
            <a:ext cx="1023235" cy="1124804"/>
            <a:chOff x="2963725" y="1527825"/>
            <a:chExt cx="263425" cy="289575"/>
          </a:xfrm>
        </p:grpSpPr>
        <p:sp>
          <p:nvSpPr>
            <p:cNvPr id="586" name="Google Shape;586;p49"/>
            <p:cNvSpPr/>
            <p:nvPr/>
          </p:nvSpPr>
          <p:spPr>
            <a:xfrm>
              <a:off x="2963725" y="1527825"/>
              <a:ext cx="263425" cy="289575"/>
            </a:xfrm>
            <a:custGeom>
              <a:avLst/>
              <a:gdLst/>
              <a:ahLst/>
              <a:cxnLst/>
              <a:rect l="l" t="t" r="r" b="b"/>
              <a:pathLst>
                <a:path w="10537" h="11583" extrusionOk="0">
                  <a:moveTo>
                    <a:pt x="8194" y="1"/>
                  </a:moveTo>
                  <a:cubicBezTo>
                    <a:pt x="6781" y="1"/>
                    <a:pt x="3570" y="1121"/>
                    <a:pt x="1939" y="3752"/>
                  </a:cubicBezTo>
                  <a:cubicBezTo>
                    <a:pt x="0" y="6884"/>
                    <a:pt x="968" y="11085"/>
                    <a:pt x="1740" y="11489"/>
                  </a:cubicBezTo>
                  <a:cubicBezTo>
                    <a:pt x="1856" y="11550"/>
                    <a:pt x="2046" y="11582"/>
                    <a:pt x="2293" y="11582"/>
                  </a:cubicBezTo>
                  <a:cubicBezTo>
                    <a:pt x="3699" y="11582"/>
                    <a:pt x="6934" y="10543"/>
                    <a:pt x="8598" y="7865"/>
                  </a:cubicBezTo>
                  <a:cubicBezTo>
                    <a:pt x="10536" y="4733"/>
                    <a:pt x="9481" y="633"/>
                    <a:pt x="8793" y="128"/>
                  </a:cubicBezTo>
                  <a:cubicBezTo>
                    <a:pt x="8680" y="44"/>
                    <a:pt x="8472" y="1"/>
                    <a:pt x="8194" y="1"/>
                  </a:cubicBezTo>
                  <a:close/>
                </a:path>
              </a:pathLst>
            </a:custGeom>
            <a:solidFill>
              <a:srgbClr val="E33B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49"/>
            <p:cNvSpPr/>
            <p:nvPr/>
          </p:nvSpPr>
          <p:spPr>
            <a:xfrm>
              <a:off x="2963725" y="1527825"/>
              <a:ext cx="233150" cy="289525"/>
            </a:xfrm>
            <a:custGeom>
              <a:avLst/>
              <a:gdLst/>
              <a:ahLst/>
              <a:cxnLst/>
              <a:rect l="l" t="t" r="r" b="b"/>
              <a:pathLst>
                <a:path w="9326" h="11581" extrusionOk="0">
                  <a:moveTo>
                    <a:pt x="8194" y="1"/>
                  </a:moveTo>
                  <a:cubicBezTo>
                    <a:pt x="6781" y="1"/>
                    <a:pt x="3570" y="1121"/>
                    <a:pt x="1939" y="3752"/>
                  </a:cubicBezTo>
                  <a:cubicBezTo>
                    <a:pt x="0" y="6884"/>
                    <a:pt x="968" y="11085"/>
                    <a:pt x="1740" y="11489"/>
                  </a:cubicBezTo>
                  <a:cubicBezTo>
                    <a:pt x="1857" y="11548"/>
                    <a:pt x="2047" y="11580"/>
                    <a:pt x="2293" y="11580"/>
                  </a:cubicBezTo>
                  <a:cubicBezTo>
                    <a:pt x="2403" y="11580"/>
                    <a:pt x="2524" y="11574"/>
                    <a:pt x="2654" y="11560"/>
                  </a:cubicBezTo>
                  <a:cubicBezTo>
                    <a:pt x="2162" y="10043"/>
                    <a:pt x="2006" y="7150"/>
                    <a:pt x="3439" y="4831"/>
                  </a:cubicBezTo>
                  <a:cubicBezTo>
                    <a:pt x="4943" y="2417"/>
                    <a:pt x="7782" y="1277"/>
                    <a:pt x="9326" y="1095"/>
                  </a:cubicBezTo>
                  <a:cubicBezTo>
                    <a:pt x="9157" y="603"/>
                    <a:pt x="8962" y="252"/>
                    <a:pt x="8793" y="128"/>
                  </a:cubicBezTo>
                  <a:cubicBezTo>
                    <a:pt x="8680" y="44"/>
                    <a:pt x="8472" y="1"/>
                    <a:pt x="8194" y="1"/>
                  </a:cubicBezTo>
                  <a:close/>
                </a:path>
              </a:pathLst>
            </a:custGeom>
            <a:solidFill>
              <a:srgbClr val="000000">
                <a:alpha val="29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49"/>
            <p:cNvSpPr/>
            <p:nvPr/>
          </p:nvSpPr>
          <p:spPr>
            <a:xfrm>
              <a:off x="3077075" y="1542900"/>
              <a:ext cx="129675" cy="93475"/>
            </a:xfrm>
            <a:custGeom>
              <a:avLst/>
              <a:gdLst/>
              <a:ahLst/>
              <a:cxnLst/>
              <a:rect l="l" t="t" r="r" b="b"/>
              <a:pathLst>
                <a:path w="5187" h="3739" extrusionOk="0">
                  <a:moveTo>
                    <a:pt x="1238" y="0"/>
                  </a:moveTo>
                  <a:cubicBezTo>
                    <a:pt x="830" y="169"/>
                    <a:pt x="409" y="381"/>
                    <a:pt x="1" y="634"/>
                  </a:cubicBezTo>
                  <a:cubicBezTo>
                    <a:pt x="1771" y="1574"/>
                    <a:pt x="3487" y="2613"/>
                    <a:pt x="5142" y="3739"/>
                  </a:cubicBezTo>
                  <a:cubicBezTo>
                    <a:pt x="5186" y="3274"/>
                    <a:pt x="5173" y="2825"/>
                    <a:pt x="5142" y="2390"/>
                  </a:cubicBezTo>
                  <a:cubicBezTo>
                    <a:pt x="4455" y="1885"/>
                    <a:pt x="3710" y="1419"/>
                    <a:pt x="2981" y="984"/>
                  </a:cubicBezTo>
                  <a:cubicBezTo>
                    <a:pt x="2405" y="634"/>
                    <a:pt x="1828" y="310"/>
                    <a:pt x="1238" y="0"/>
                  </a:cubicBezTo>
                  <a:close/>
                </a:path>
              </a:pathLst>
            </a:custGeom>
            <a:solidFill>
              <a:srgbClr val="FFFA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49"/>
            <p:cNvSpPr/>
            <p:nvPr/>
          </p:nvSpPr>
          <p:spPr>
            <a:xfrm>
              <a:off x="2983350" y="1720225"/>
              <a:ext cx="116950" cy="88175"/>
            </a:xfrm>
            <a:custGeom>
              <a:avLst/>
              <a:gdLst/>
              <a:ahLst/>
              <a:cxnLst/>
              <a:rect l="l" t="t" r="r" b="b"/>
              <a:pathLst>
                <a:path w="4678" h="3527" extrusionOk="0">
                  <a:moveTo>
                    <a:pt x="28" y="0"/>
                  </a:moveTo>
                  <a:lnTo>
                    <a:pt x="28" y="0"/>
                  </a:lnTo>
                  <a:cubicBezTo>
                    <a:pt x="1" y="523"/>
                    <a:pt x="28" y="998"/>
                    <a:pt x="85" y="1450"/>
                  </a:cubicBezTo>
                  <a:cubicBezTo>
                    <a:pt x="534" y="1770"/>
                    <a:pt x="999" y="2081"/>
                    <a:pt x="1461" y="2377"/>
                  </a:cubicBezTo>
                  <a:cubicBezTo>
                    <a:pt x="2081" y="2782"/>
                    <a:pt x="2725" y="3163"/>
                    <a:pt x="3372" y="3527"/>
                  </a:cubicBezTo>
                  <a:cubicBezTo>
                    <a:pt x="3794" y="3389"/>
                    <a:pt x="4229" y="3203"/>
                    <a:pt x="4677" y="2967"/>
                  </a:cubicBezTo>
                  <a:cubicBezTo>
                    <a:pt x="3076" y="2067"/>
                    <a:pt x="1518" y="1069"/>
                    <a:pt x="28" y="0"/>
                  </a:cubicBezTo>
                  <a:close/>
                </a:path>
              </a:pathLst>
            </a:custGeom>
            <a:solidFill>
              <a:srgbClr val="FFFA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49"/>
            <p:cNvSpPr/>
            <p:nvPr/>
          </p:nvSpPr>
          <p:spPr>
            <a:xfrm>
              <a:off x="3038475" y="1610750"/>
              <a:ext cx="95950" cy="135875"/>
            </a:xfrm>
            <a:custGeom>
              <a:avLst/>
              <a:gdLst/>
              <a:ahLst/>
              <a:cxnLst/>
              <a:rect l="l" t="t" r="r" b="b"/>
              <a:pathLst>
                <a:path w="3838" h="5435" extrusionOk="0">
                  <a:moveTo>
                    <a:pt x="3457" y="0"/>
                  </a:moveTo>
                  <a:cubicBezTo>
                    <a:pt x="3362" y="0"/>
                    <a:pt x="3270" y="49"/>
                    <a:pt x="3217" y="138"/>
                  </a:cubicBezTo>
                  <a:lnTo>
                    <a:pt x="2924" y="587"/>
                  </a:lnTo>
                  <a:lnTo>
                    <a:pt x="2543" y="351"/>
                  </a:lnTo>
                  <a:cubicBezTo>
                    <a:pt x="2520" y="336"/>
                    <a:pt x="2493" y="329"/>
                    <a:pt x="2467" y="329"/>
                  </a:cubicBezTo>
                  <a:cubicBezTo>
                    <a:pt x="2414" y="329"/>
                    <a:pt x="2361" y="357"/>
                    <a:pt x="2334" y="405"/>
                  </a:cubicBezTo>
                  <a:cubicBezTo>
                    <a:pt x="2277" y="475"/>
                    <a:pt x="2304" y="573"/>
                    <a:pt x="2374" y="617"/>
                  </a:cubicBezTo>
                  <a:lnTo>
                    <a:pt x="2755" y="856"/>
                  </a:lnTo>
                  <a:lnTo>
                    <a:pt x="2347" y="1500"/>
                  </a:lnTo>
                  <a:lnTo>
                    <a:pt x="1983" y="1278"/>
                  </a:lnTo>
                  <a:cubicBezTo>
                    <a:pt x="1952" y="1256"/>
                    <a:pt x="1918" y="1247"/>
                    <a:pt x="1886" y="1247"/>
                  </a:cubicBezTo>
                  <a:cubicBezTo>
                    <a:pt x="1832" y="1247"/>
                    <a:pt x="1783" y="1274"/>
                    <a:pt x="1757" y="1318"/>
                  </a:cubicBezTo>
                  <a:cubicBezTo>
                    <a:pt x="1714" y="1403"/>
                    <a:pt x="1730" y="1500"/>
                    <a:pt x="1815" y="1544"/>
                  </a:cubicBezTo>
                  <a:lnTo>
                    <a:pt x="2165" y="1767"/>
                  </a:lnTo>
                  <a:lnTo>
                    <a:pt x="1757" y="2414"/>
                  </a:lnTo>
                  <a:lnTo>
                    <a:pt x="1407" y="2188"/>
                  </a:lnTo>
                  <a:cubicBezTo>
                    <a:pt x="1384" y="2175"/>
                    <a:pt x="1359" y="2169"/>
                    <a:pt x="1333" y="2169"/>
                  </a:cubicBezTo>
                  <a:cubicBezTo>
                    <a:pt x="1278" y="2169"/>
                    <a:pt x="1220" y="2197"/>
                    <a:pt x="1181" y="2245"/>
                  </a:cubicBezTo>
                  <a:cubicBezTo>
                    <a:pt x="1140" y="2316"/>
                    <a:pt x="1167" y="2414"/>
                    <a:pt x="1238" y="2471"/>
                  </a:cubicBezTo>
                  <a:lnTo>
                    <a:pt x="1589" y="2680"/>
                  </a:lnTo>
                  <a:lnTo>
                    <a:pt x="1167" y="3328"/>
                  </a:lnTo>
                  <a:lnTo>
                    <a:pt x="830" y="3115"/>
                  </a:lnTo>
                  <a:cubicBezTo>
                    <a:pt x="804" y="3096"/>
                    <a:pt x="775" y="3087"/>
                    <a:pt x="746" y="3087"/>
                  </a:cubicBezTo>
                  <a:cubicBezTo>
                    <a:pt x="695" y="3087"/>
                    <a:pt x="646" y="3114"/>
                    <a:pt x="618" y="3159"/>
                  </a:cubicBezTo>
                  <a:cubicBezTo>
                    <a:pt x="564" y="3243"/>
                    <a:pt x="591" y="3341"/>
                    <a:pt x="662" y="3385"/>
                  </a:cubicBezTo>
                  <a:lnTo>
                    <a:pt x="999" y="3594"/>
                  </a:lnTo>
                  <a:lnTo>
                    <a:pt x="577" y="4228"/>
                  </a:lnTo>
                  <a:lnTo>
                    <a:pt x="267" y="4029"/>
                  </a:lnTo>
                  <a:cubicBezTo>
                    <a:pt x="240" y="4016"/>
                    <a:pt x="212" y="4010"/>
                    <a:pt x="185" y="4010"/>
                  </a:cubicBezTo>
                  <a:cubicBezTo>
                    <a:pt x="127" y="4010"/>
                    <a:pt x="72" y="4038"/>
                    <a:pt x="45" y="4086"/>
                  </a:cubicBezTo>
                  <a:cubicBezTo>
                    <a:pt x="1" y="4157"/>
                    <a:pt x="14" y="4255"/>
                    <a:pt x="99" y="4312"/>
                  </a:cubicBezTo>
                  <a:lnTo>
                    <a:pt x="409" y="4508"/>
                  </a:lnTo>
                  <a:lnTo>
                    <a:pt x="99" y="4969"/>
                  </a:lnTo>
                  <a:cubicBezTo>
                    <a:pt x="14" y="5111"/>
                    <a:pt x="58" y="5293"/>
                    <a:pt x="196" y="5391"/>
                  </a:cubicBezTo>
                  <a:cubicBezTo>
                    <a:pt x="246" y="5420"/>
                    <a:pt x="300" y="5435"/>
                    <a:pt x="354" y="5435"/>
                  </a:cubicBezTo>
                  <a:cubicBezTo>
                    <a:pt x="453" y="5435"/>
                    <a:pt x="550" y="5385"/>
                    <a:pt x="604" y="5293"/>
                  </a:cubicBezTo>
                  <a:lnTo>
                    <a:pt x="915" y="4818"/>
                  </a:lnTo>
                  <a:lnTo>
                    <a:pt x="1279" y="5040"/>
                  </a:lnTo>
                  <a:cubicBezTo>
                    <a:pt x="1311" y="5057"/>
                    <a:pt x="1345" y="5065"/>
                    <a:pt x="1377" y="5065"/>
                  </a:cubicBezTo>
                  <a:cubicBezTo>
                    <a:pt x="1430" y="5065"/>
                    <a:pt x="1477" y="5044"/>
                    <a:pt x="1505" y="5000"/>
                  </a:cubicBezTo>
                  <a:cubicBezTo>
                    <a:pt x="1545" y="4915"/>
                    <a:pt x="1531" y="4818"/>
                    <a:pt x="1447" y="4774"/>
                  </a:cubicBezTo>
                  <a:lnTo>
                    <a:pt x="1097" y="4548"/>
                  </a:lnTo>
                  <a:lnTo>
                    <a:pt x="1505" y="3904"/>
                  </a:lnTo>
                  <a:lnTo>
                    <a:pt x="1855" y="4127"/>
                  </a:lnTo>
                  <a:cubicBezTo>
                    <a:pt x="1879" y="4141"/>
                    <a:pt x="1905" y="4148"/>
                    <a:pt x="1932" y="4148"/>
                  </a:cubicBezTo>
                  <a:cubicBezTo>
                    <a:pt x="1986" y="4148"/>
                    <a:pt x="2043" y="4120"/>
                    <a:pt x="2081" y="4073"/>
                  </a:cubicBezTo>
                  <a:cubicBezTo>
                    <a:pt x="2121" y="4002"/>
                    <a:pt x="2095" y="3904"/>
                    <a:pt x="2024" y="3847"/>
                  </a:cubicBezTo>
                  <a:lnTo>
                    <a:pt x="1673" y="3638"/>
                  </a:lnTo>
                  <a:lnTo>
                    <a:pt x="2095" y="2990"/>
                  </a:lnTo>
                  <a:lnTo>
                    <a:pt x="2432" y="3199"/>
                  </a:lnTo>
                  <a:cubicBezTo>
                    <a:pt x="2458" y="3216"/>
                    <a:pt x="2487" y="3224"/>
                    <a:pt x="2516" y="3224"/>
                  </a:cubicBezTo>
                  <a:cubicBezTo>
                    <a:pt x="2566" y="3224"/>
                    <a:pt x="2615" y="3199"/>
                    <a:pt x="2641" y="3146"/>
                  </a:cubicBezTo>
                  <a:cubicBezTo>
                    <a:pt x="2698" y="3075"/>
                    <a:pt x="2671" y="2977"/>
                    <a:pt x="2600" y="2933"/>
                  </a:cubicBezTo>
                  <a:lnTo>
                    <a:pt x="2263" y="2724"/>
                  </a:lnTo>
                  <a:lnTo>
                    <a:pt x="2685" y="2077"/>
                  </a:lnTo>
                  <a:lnTo>
                    <a:pt x="2995" y="2289"/>
                  </a:lnTo>
                  <a:cubicBezTo>
                    <a:pt x="3021" y="2302"/>
                    <a:pt x="3050" y="2308"/>
                    <a:pt x="3077" y="2308"/>
                  </a:cubicBezTo>
                  <a:cubicBezTo>
                    <a:pt x="3135" y="2308"/>
                    <a:pt x="3190" y="2280"/>
                    <a:pt x="3217" y="2232"/>
                  </a:cubicBezTo>
                  <a:cubicBezTo>
                    <a:pt x="3261" y="2161"/>
                    <a:pt x="3248" y="2063"/>
                    <a:pt x="3163" y="2006"/>
                  </a:cubicBezTo>
                  <a:lnTo>
                    <a:pt x="2853" y="1810"/>
                  </a:lnTo>
                  <a:lnTo>
                    <a:pt x="3261" y="1177"/>
                  </a:lnTo>
                  <a:lnTo>
                    <a:pt x="3568" y="1362"/>
                  </a:lnTo>
                  <a:cubicBezTo>
                    <a:pt x="3593" y="1376"/>
                    <a:pt x="3622" y="1384"/>
                    <a:pt x="3650" y="1384"/>
                  </a:cubicBezTo>
                  <a:cubicBezTo>
                    <a:pt x="3703" y="1384"/>
                    <a:pt x="3757" y="1359"/>
                    <a:pt x="3794" y="1305"/>
                  </a:cubicBezTo>
                  <a:cubicBezTo>
                    <a:pt x="3838" y="1234"/>
                    <a:pt x="3807" y="1136"/>
                    <a:pt x="3736" y="1092"/>
                  </a:cubicBezTo>
                  <a:lnTo>
                    <a:pt x="3443" y="910"/>
                  </a:lnTo>
                  <a:lnTo>
                    <a:pt x="3723" y="462"/>
                  </a:lnTo>
                  <a:cubicBezTo>
                    <a:pt x="3807" y="320"/>
                    <a:pt x="3767" y="138"/>
                    <a:pt x="3625" y="54"/>
                  </a:cubicBezTo>
                  <a:cubicBezTo>
                    <a:pt x="3572" y="18"/>
                    <a:pt x="3514" y="0"/>
                    <a:pt x="3457" y="0"/>
                  </a:cubicBezTo>
                  <a:close/>
                </a:path>
              </a:pathLst>
            </a:custGeom>
            <a:solidFill>
              <a:srgbClr val="FFFA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74"/>
        <p:cNvGrpSpPr/>
        <p:nvPr/>
      </p:nvGrpSpPr>
      <p:grpSpPr>
        <a:xfrm>
          <a:off x="0" y="0"/>
          <a:ext cx="0" cy="0"/>
          <a:chOff x="0" y="0"/>
          <a:chExt cx="0" cy="0"/>
        </a:xfrm>
      </p:grpSpPr>
      <p:sp>
        <p:nvSpPr>
          <p:cNvPr id="875" name="Google Shape;875;p55"/>
          <p:cNvSpPr txBox="1">
            <a:spLocks noGrp="1"/>
          </p:cNvSpPr>
          <p:nvPr>
            <p:ph type="subTitle" idx="5"/>
          </p:nvPr>
        </p:nvSpPr>
        <p:spPr>
          <a:xfrm>
            <a:off x="3600402" y="1888013"/>
            <a:ext cx="1990200" cy="527700"/>
          </a:xfrm>
          <a:prstGeom prst="rect">
            <a:avLst/>
          </a:prstGeom>
        </p:spPr>
        <p:txBody>
          <a:bodyPr spcFirstLastPara="1" wrap="square" lIns="36575" tIns="36575" rIns="36575" bIns="36575" anchor="t" anchorCtr="0">
            <a:noAutofit/>
          </a:bodyPr>
          <a:lstStyle/>
          <a:p>
            <a:pPr marL="0" lvl="0" indent="0" algn="ctr" rtl="0">
              <a:spcBef>
                <a:spcPts val="0"/>
              </a:spcBef>
              <a:spcAft>
                <a:spcPts val="0"/>
              </a:spcAft>
              <a:buClr>
                <a:srgbClr val="000000"/>
              </a:buClr>
              <a:buSzPts val="1400"/>
              <a:buFont typeface="Arial"/>
              <a:buNone/>
            </a:pPr>
            <a:r>
              <a:rPr lang="en" dirty="0"/>
              <a:t>Impact of Celebrity</a:t>
            </a:r>
            <a:endParaRPr dirty="0"/>
          </a:p>
        </p:txBody>
      </p:sp>
      <p:sp>
        <p:nvSpPr>
          <p:cNvPr id="876" name="Google Shape;876;p55"/>
          <p:cNvSpPr txBox="1">
            <a:spLocks noGrp="1"/>
          </p:cNvSpPr>
          <p:nvPr>
            <p:ph type="title" idx="8"/>
          </p:nvPr>
        </p:nvSpPr>
        <p:spPr>
          <a:xfrm>
            <a:off x="3076061" y="25008"/>
            <a:ext cx="3112598" cy="501796"/>
          </a:xfrm>
          <a:prstGeom prst="rect">
            <a:avLst/>
          </a:prstGeom>
        </p:spPr>
        <p:txBody>
          <a:bodyPr spcFirstLastPara="1" wrap="square" lIns="36575" tIns="36575" rIns="36575" bIns="36575" anchor="t" anchorCtr="0">
            <a:noAutofit/>
          </a:bodyPr>
          <a:lstStyle/>
          <a:p>
            <a:pPr marL="0" lvl="0" indent="0" algn="ctr" rtl="0">
              <a:spcBef>
                <a:spcPts val="0"/>
              </a:spcBef>
              <a:spcAft>
                <a:spcPts val="0"/>
              </a:spcAft>
              <a:buNone/>
            </a:pPr>
            <a:r>
              <a:rPr lang="en" dirty="0"/>
              <a:t>KPI’s</a:t>
            </a:r>
            <a:endParaRPr dirty="0"/>
          </a:p>
        </p:txBody>
      </p:sp>
      <p:sp>
        <p:nvSpPr>
          <p:cNvPr id="877" name="Google Shape;877;p55"/>
          <p:cNvSpPr txBox="1">
            <a:spLocks noGrp="1"/>
          </p:cNvSpPr>
          <p:nvPr>
            <p:ph type="title"/>
          </p:nvPr>
        </p:nvSpPr>
        <p:spPr>
          <a:xfrm>
            <a:off x="651154" y="1360313"/>
            <a:ext cx="1990200" cy="527700"/>
          </a:xfrm>
          <a:prstGeom prst="rect">
            <a:avLst/>
          </a:prstGeom>
        </p:spPr>
        <p:txBody>
          <a:bodyPr spcFirstLastPara="1" wrap="square" lIns="36575" tIns="36575" rIns="36575" bIns="36575" anchor="ctr" anchorCtr="0">
            <a:noAutofit/>
          </a:bodyPr>
          <a:lstStyle/>
          <a:p>
            <a:pPr marL="0" lvl="0" indent="0" algn="ctr" rtl="0">
              <a:spcBef>
                <a:spcPts val="0"/>
              </a:spcBef>
              <a:spcAft>
                <a:spcPts val="0"/>
              </a:spcAft>
              <a:buNone/>
            </a:pPr>
            <a:r>
              <a:rPr lang="en" dirty="0"/>
              <a:t>Ad Length</a:t>
            </a:r>
            <a:endParaRPr dirty="0"/>
          </a:p>
        </p:txBody>
      </p:sp>
      <p:sp>
        <p:nvSpPr>
          <p:cNvPr id="878" name="Google Shape;878;p55"/>
          <p:cNvSpPr txBox="1">
            <a:spLocks noGrp="1"/>
          </p:cNvSpPr>
          <p:nvPr>
            <p:ph type="subTitle" idx="1"/>
          </p:nvPr>
        </p:nvSpPr>
        <p:spPr>
          <a:xfrm>
            <a:off x="651156" y="1888012"/>
            <a:ext cx="2238347" cy="705269"/>
          </a:xfrm>
          <a:prstGeom prst="rect">
            <a:avLst/>
          </a:prstGeom>
        </p:spPr>
        <p:txBody>
          <a:bodyPr spcFirstLastPara="1" wrap="square" lIns="36575" tIns="36575" rIns="36575" bIns="36575" anchor="t" anchorCtr="0">
            <a:noAutofit/>
          </a:bodyPr>
          <a:lstStyle/>
          <a:p>
            <a:pPr algn="l"/>
            <a:r>
              <a:rPr lang="en-US" dirty="0"/>
              <a:t>Does longer content drive more engagement?</a:t>
            </a:r>
          </a:p>
        </p:txBody>
      </p:sp>
      <p:sp>
        <p:nvSpPr>
          <p:cNvPr id="879" name="Google Shape;879;p55"/>
          <p:cNvSpPr txBox="1">
            <a:spLocks noGrp="1"/>
          </p:cNvSpPr>
          <p:nvPr>
            <p:ph type="title" idx="2"/>
          </p:nvPr>
        </p:nvSpPr>
        <p:spPr>
          <a:xfrm>
            <a:off x="556059" y="3407113"/>
            <a:ext cx="2311502" cy="527700"/>
          </a:xfrm>
          <a:prstGeom prst="rect">
            <a:avLst/>
          </a:prstGeom>
        </p:spPr>
        <p:txBody>
          <a:bodyPr spcFirstLastPara="1" wrap="square" lIns="36575" tIns="36575" rIns="36575" bIns="36575" anchor="ctr" anchorCtr="0">
            <a:noAutofit/>
          </a:bodyPr>
          <a:lstStyle/>
          <a:p>
            <a:pPr marL="0" lvl="0" indent="0" algn="ctr" rtl="0">
              <a:spcBef>
                <a:spcPts val="0"/>
              </a:spcBef>
              <a:spcAft>
                <a:spcPts val="0"/>
              </a:spcAft>
              <a:buNone/>
            </a:pPr>
            <a:r>
              <a:rPr lang="en" dirty="0"/>
              <a:t>Ad Sentiment</a:t>
            </a:r>
            <a:endParaRPr dirty="0"/>
          </a:p>
        </p:txBody>
      </p:sp>
      <p:sp>
        <p:nvSpPr>
          <p:cNvPr id="880" name="Google Shape;880;p55"/>
          <p:cNvSpPr txBox="1">
            <a:spLocks noGrp="1"/>
          </p:cNvSpPr>
          <p:nvPr>
            <p:ph type="subTitle" idx="3"/>
          </p:nvPr>
        </p:nvSpPr>
        <p:spPr>
          <a:xfrm>
            <a:off x="651159" y="3927757"/>
            <a:ext cx="1990200" cy="530400"/>
          </a:xfrm>
          <a:prstGeom prst="rect">
            <a:avLst/>
          </a:prstGeom>
        </p:spPr>
        <p:txBody>
          <a:bodyPr spcFirstLastPara="1" wrap="square" lIns="36575" tIns="36575" rIns="36575" bIns="36575" anchor="t" anchorCtr="0">
            <a:noAutofit/>
          </a:bodyPr>
          <a:lstStyle/>
          <a:p>
            <a:pPr marL="0" lvl="0" indent="0" algn="ctr" rtl="0">
              <a:spcBef>
                <a:spcPts val="0"/>
              </a:spcBef>
              <a:spcAft>
                <a:spcPts val="0"/>
              </a:spcAft>
              <a:buClr>
                <a:srgbClr val="000000"/>
              </a:buClr>
              <a:buSzPts val="1400"/>
              <a:buFont typeface="Arial"/>
              <a:buNone/>
            </a:pPr>
            <a:r>
              <a:rPr lang="en" dirty="0"/>
              <a:t>Sentiment analysis of Ads and tweets</a:t>
            </a:r>
            <a:endParaRPr dirty="0"/>
          </a:p>
        </p:txBody>
      </p:sp>
      <p:sp>
        <p:nvSpPr>
          <p:cNvPr id="881" name="Google Shape;881;p55"/>
          <p:cNvSpPr txBox="1">
            <a:spLocks noGrp="1"/>
          </p:cNvSpPr>
          <p:nvPr>
            <p:ph type="title" idx="4"/>
          </p:nvPr>
        </p:nvSpPr>
        <p:spPr>
          <a:xfrm>
            <a:off x="3600399" y="1360313"/>
            <a:ext cx="1990200" cy="527700"/>
          </a:xfrm>
          <a:prstGeom prst="rect">
            <a:avLst/>
          </a:prstGeom>
        </p:spPr>
        <p:txBody>
          <a:bodyPr spcFirstLastPara="1" wrap="square" lIns="36575" tIns="36575" rIns="36575" bIns="36575" anchor="ctr" anchorCtr="0">
            <a:noAutofit/>
          </a:bodyPr>
          <a:lstStyle/>
          <a:p>
            <a:pPr marL="0" lvl="0" indent="0" algn="ctr" rtl="0">
              <a:spcBef>
                <a:spcPts val="0"/>
              </a:spcBef>
              <a:spcAft>
                <a:spcPts val="0"/>
              </a:spcAft>
              <a:buNone/>
            </a:pPr>
            <a:r>
              <a:rPr lang="en" dirty="0"/>
              <a:t>Ad content</a:t>
            </a:r>
            <a:endParaRPr dirty="0"/>
          </a:p>
        </p:txBody>
      </p:sp>
      <p:sp>
        <p:nvSpPr>
          <p:cNvPr id="882" name="Google Shape;882;p55"/>
          <p:cNvSpPr txBox="1">
            <a:spLocks noGrp="1"/>
          </p:cNvSpPr>
          <p:nvPr>
            <p:ph type="title" idx="6"/>
          </p:nvPr>
        </p:nvSpPr>
        <p:spPr>
          <a:xfrm>
            <a:off x="3524738" y="3459747"/>
            <a:ext cx="2376118" cy="527700"/>
          </a:xfrm>
          <a:prstGeom prst="rect">
            <a:avLst/>
          </a:prstGeom>
        </p:spPr>
        <p:txBody>
          <a:bodyPr spcFirstLastPara="1" wrap="square" lIns="36575" tIns="36575" rIns="36575" bIns="36575" anchor="ctr" anchorCtr="0">
            <a:noAutofit/>
          </a:bodyPr>
          <a:lstStyle/>
          <a:p>
            <a:pPr marL="0" lvl="0" indent="0" algn="ctr" rtl="0">
              <a:spcBef>
                <a:spcPts val="0"/>
              </a:spcBef>
              <a:spcAft>
                <a:spcPts val="0"/>
              </a:spcAft>
              <a:buNone/>
            </a:pPr>
            <a:r>
              <a:rPr lang="en" dirty="0"/>
              <a:t>Quarterly Distribution</a:t>
            </a:r>
            <a:endParaRPr dirty="0"/>
          </a:p>
        </p:txBody>
      </p:sp>
      <p:sp>
        <p:nvSpPr>
          <p:cNvPr id="883" name="Google Shape;883;p55"/>
          <p:cNvSpPr txBox="1">
            <a:spLocks noGrp="1"/>
          </p:cNvSpPr>
          <p:nvPr>
            <p:ph type="subTitle" idx="7"/>
          </p:nvPr>
        </p:nvSpPr>
        <p:spPr>
          <a:xfrm>
            <a:off x="3623543" y="4113996"/>
            <a:ext cx="1990200" cy="530400"/>
          </a:xfrm>
          <a:prstGeom prst="rect">
            <a:avLst/>
          </a:prstGeom>
        </p:spPr>
        <p:txBody>
          <a:bodyPr spcFirstLastPara="1" wrap="square" lIns="36575" tIns="36575" rIns="36575" bIns="36575" anchor="t" anchorCtr="0">
            <a:noAutofit/>
          </a:bodyPr>
          <a:lstStyle/>
          <a:p>
            <a:r>
              <a:rPr lang="en-US" dirty="0"/>
              <a:t>Does ad air timing matter?</a:t>
            </a:r>
          </a:p>
        </p:txBody>
      </p:sp>
      <p:grpSp>
        <p:nvGrpSpPr>
          <p:cNvPr id="884" name="Google Shape;884;p55"/>
          <p:cNvGrpSpPr/>
          <p:nvPr/>
        </p:nvGrpSpPr>
        <p:grpSpPr>
          <a:xfrm>
            <a:off x="1260645" y="535006"/>
            <a:ext cx="698070" cy="724063"/>
            <a:chOff x="4903614" y="535006"/>
            <a:chExt cx="698070" cy="724063"/>
          </a:xfrm>
        </p:grpSpPr>
        <p:sp>
          <p:nvSpPr>
            <p:cNvPr id="885" name="Google Shape;885;p55"/>
            <p:cNvSpPr/>
            <p:nvPr/>
          </p:nvSpPr>
          <p:spPr>
            <a:xfrm>
              <a:off x="4903614" y="535006"/>
              <a:ext cx="676257" cy="724063"/>
            </a:xfrm>
            <a:custGeom>
              <a:avLst/>
              <a:gdLst/>
              <a:ahLst/>
              <a:cxnLst/>
              <a:rect l="l" t="t" r="r" b="b"/>
              <a:pathLst>
                <a:path w="13052" h="13974" extrusionOk="0">
                  <a:moveTo>
                    <a:pt x="10909" y="302"/>
                  </a:moveTo>
                  <a:cubicBezTo>
                    <a:pt x="11223" y="302"/>
                    <a:pt x="11539" y="395"/>
                    <a:pt x="11814" y="589"/>
                  </a:cubicBezTo>
                  <a:cubicBezTo>
                    <a:pt x="12532" y="1081"/>
                    <a:pt x="12701" y="2062"/>
                    <a:pt x="12209" y="2781"/>
                  </a:cubicBezTo>
                  <a:cubicBezTo>
                    <a:pt x="11901" y="3225"/>
                    <a:pt x="11403" y="3461"/>
                    <a:pt x="10900" y="3461"/>
                  </a:cubicBezTo>
                  <a:cubicBezTo>
                    <a:pt x="10736" y="3461"/>
                    <a:pt x="10571" y="3436"/>
                    <a:pt x="10412" y="3384"/>
                  </a:cubicBezTo>
                  <a:lnTo>
                    <a:pt x="10732" y="2919"/>
                  </a:lnTo>
                  <a:lnTo>
                    <a:pt x="10074" y="2470"/>
                  </a:lnTo>
                  <a:lnTo>
                    <a:pt x="9737" y="2949"/>
                  </a:lnTo>
                  <a:cubicBezTo>
                    <a:pt x="9245" y="2413"/>
                    <a:pt x="9174" y="1601"/>
                    <a:pt x="9609" y="980"/>
                  </a:cubicBezTo>
                  <a:cubicBezTo>
                    <a:pt x="9912" y="540"/>
                    <a:pt x="10407" y="302"/>
                    <a:pt x="10909" y="302"/>
                  </a:cubicBezTo>
                  <a:close/>
                  <a:moveTo>
                    <a:pt x="10907" y="1"/>
                  </a:moveTo>
                  <a:cubicBezTo>
                    <a:pt x="10313" y="1"/>
                    <a:pt x="9728" y="279"/>
                    <a:pt x="9356" y="798"/>
                  </a:cubicBezTo>
                  <a:cubicBezTo>
                    <a:pt x="8837" y="1557"/>
                    <a:pt x="8935" y="2568"/>
                    <a:pt x="9569" y="3202"/>
                  </a:cubicBezTo>
                  <a:lnTo>
                    <a:pt x="9485" y="3313"/>
                  </a:lnTo>
                  <a:cubicBezTo>
                    <a:pt x="8554" y="2757"/>
                    <a:pt x="7523" y="2489"/>
                    <a:pt x="6504" y="2489"/>
                  </a:cubicBezTo>
                  <a:cubicBezTo>
                    <a:pt x="4693" y="2489"/>
                    <a:pt x="2919" y="3338"/>
                    <a:pt x="1815" y="4928"/>
                  </a:cubicBezTo>
                  <a:cubicBezTo>
                    <a:pt x="1" y="7527"/>
                    <a:pt x="662" y="11111"/>
                    <a:pt x="3288" y="12935"/>
                  </a:cubicBezTo>
                  <a:cubicBezTo>
                    <a:pt x="4298" y="13636"/>
                    <a:pt x="5456" y="13974"/>
                    <a:pt x="6599" y="13974"/>
                  </a:cubicBezTo>
                  <a:cubicBezTo>
                    <a:pt x="8413" y="13974"/>
                    <a:pt x="10193" y="13125"/>
                    <a:pt x="11295" y="11533"/>
                  </a:cubicBezTo>
                  <a:cubicBezTo>
                    <a:pt x="12434" y="9901"/>
                    <a:pt x="12586" y="7892"/>
                    <a:pt x="11912" y="6165"/>
                  </a:cubicBezTo>
                  <a:lnTo>
                    <a:pt x="12249" y="6024"/>
                  </a:lnTo>
                  <a:lnTo>
                    <a:pt x="12013" y="5478"/>
                  </a:lnTo>
                  <a:lnTo>
                    <a:pt x="11659" y="5633"/>
                  </a:lnTo>
                  <a:cubicBezTo>
                    <a:pt x="11308" y="4928"/>
                    <a:pt x="10789" y="4298"/>
                    <a:pt x="10142" y="3779"/>
                  </a:cubicBezTo>
                  <a:lnTo>
                    <a:pt x="10243" y="3637"/>
                  </a:lnTo>
                  <a:cubicBezTo>
                    <a:pt x="10460" y="3723"/>
                    <a:pt x="10688" y="3764"/>
                    <a:pt x="10915" y="3764"/>
                  </a:cubicBezTo>
                  <a:cubicBezTo>
                    <a:pt x="11509" y="3764"/>
                    <a:pt x="12095" y="3480"/>
                    <a:pt x="12461" y="2963"/>
                  </a:cubicBezTo>
                  <a:cubicBezTo>
                    <a:pt x="13051" y="2106"/>
                    <a:pt x="12839" y="926"/>
                    <a:pt x="11983" y="336"/>
                  </a:cubicBezTo>
                  <a:cubicBezTo>
                    <a:pt x="11653" y="109"/>
                    <a:pt x="11278" y="1"/>
                    <a:pt x="109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55"/>
            <p:cNvSpPr/>
            <p:nvPr/>
          </p:nvSpPr>
          <p:spPr>
            <a:xfrm>
              <a:off x="4934183" y="690865"/>
              <a:ext cx="618071" cy="541208"/>
            </a:xfrm>
            <a:custGeom>
              <a:avLst/>
              <a:gdLst/>
              <a:ahLst/>
              <a:cxnLst/>
              <a:rect l="l" t="t" r="r" b="b"/>
              <a:pathLst>
                <a:path w="11929" h="10445" extrusionOk="0">
                  <a:moveTo>
                    <a:pt x="5910" y="0"/>
                  </a:moveTo>
                  <a:cubicBezTo>
                    <a:pt x="4264" y="0"/>
                    <a:pt x="2651" y="772"/>
                    <a:pt x="1646" y="2217"/>
                  </a:cubicBezTo>
                  <a:cubicBezTo>
                    <a:pt x="1" y="4577"/>
                    <a:pt x="604" y="7834"/>
                    <a:pt x="2995" y="9492"/>
                  </a:cubicBezTo>
                  <a:cubicBezTo>
                    <a:pt x="3920" y="10135"/>
                    <a:pt x="4976" y="10444"/>
                    <a:pt x="6019" y="10444"/>
                  </a:cubicBezTo>
                  <a:cubicBezTo>
                    <a:pt x="7666" y="10444"/>
                    <a:pt x="9278" y="9673"/>
                    <a:pt x="10284" y="8228"/>
                  </a:cubicBezTo>
                  <a:cubicBezTo>
                    <a:pt x="11929" y="5868"/>
                    <a:pt x="11322" y="2608"/>
                    <a:pt x="8935" y="953"/>
                  </a:cubicBezTo>
                  <a:cubicBezTo>
                    <a:pt x="8010" y="310"/>
                    <a:pt x="6953" y="0"/>
                    <a:pt x="59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55"/>
            <p:cNvSpPr/>
            <p:nvPr/>
          </p:nvSpPr>
          <p:spPr>
            <a:xfrm>
              <a:off x="4979260" y="729882"/>
              <a:ext cx="527762" cy="462967"/>
            </a:xfrm>
            <a:custGeom>
              <a:avLst/>
              <a:gdLst/>
              <a:ahLst/>
              <a:cxnLst/>
              <a:rect l="l" t="t" r="r" b="b"/>
              <a:pathLst>
                <a:path w="10186" h="8935" extrusionOk="0">
                  <a:moveTo>
                    <a:pt x="5058" y="1"/>
                  </a:moveTo>
                  <a:cubicBezTo>
                    <a:pt x="3642" y="1"/>
                    <a:pt x="2263" y="661"/>
                    <a:pt x="1406" y="1899"/>
                  </a:cubicBezTo>
                  <a:cubicBezTo>
                    <a:pt x="1" y="3922"/>
                    <a:pt x="506" y="6703"/>
                    <a:pt x="2559" y="8122"/>
                  </a:cubicBezTo>
                  <a:cubicBezTo>
                    <a:pt x="3345" y="8668"/>
                    <a:pt x="4245" y="8935"/>
                    <a:pt x="5128" y="8935"/>
                  </a:cubicBezTo>
                  <a:cubicBezTo>
                    <a:pt x="6548" y="8935"/>
                    <a:pt x="7923" y="8277"/>
                    <a:pt x="8783" y="7040"/>
                  </a:cubicBezTo>
                  <a:cubicBezTo>
                    <a:pt x="10186" y="5017"/>
                    <a:pt x="9680" y="2236"/>
                    <a:pt x="7644" y="817"/>
                  </a:cubicBezTo>
                  <a:cubicBezTo>
                    <a:pt x="6845" y="270"/>
                    <a:pt x="5944" y="1"/>
                    <a:pt x="50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55"/>
            <p:cNvSpPr/>
            <p:nvPr/>
          </p:nvSpPr>
          <p:spPr>
            <a:xfrm>
              <a:off x="5240602" y="946158"/>
              <a:ext cx="178390" cy="23265"/>
            </a:xfrm>
            <a:custGeom>
              <a:avLst/>
              <a:gdLst/>
              <a:ahLst/>
              <a:cxnLst/>
              <a:rect l="l" t="t" r="r" b="b"/>
              <a:pathLst>
                <a:path w="3443" h="449" extrusionOk="0">
                  <a:moveTo>
                    <a:pt x="3442" y="0"/>
                  </a:moveTo>
                  <a:lnTo>
                    <a:pt x="0" y="182"/>
                  </a:lnTo>
                  <a:lnTo>
                    <a:pt x="31" y="449"/>
                  </a:lnTo>
                  <a:lnTo>
                    <a:pt x="3442" y="0"/>
                  </a:lnTo>
                  <a:close/>
                </a:path>
              </a:pathLst>
            </a:custGeom>
            <a:solidFill>
              <a:srgbClr val="FFD3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55"/>
            <p:cNvSpPr/>
            <p:nvPr/>
          </p:nvSpPr>
          <p:spPr>
            <a:xfrm>
              <a:off x="5132107" y="940924"/>
              <a:ext cx="134713" cy="46685"/>
            </a:xfrm>
            <a:custGeom>
              <a:avLst/>
              <a:gdLst/>
              <a:ahLst/>
              <a:cxnLst/>
              <a:rect l="l" t="t" r="r" b="b"/>
              <a:pathLst>
                <a:path w="2600" h="901" extrusionOk="0">
                  <a:moveTo>
                    <a:pt x="2176" y="0"/>
                  </a:moveTo>
                  <a:cubicBezTo>
                    <a:pt x="2159" y="0"/>
                    <a:pt x="2142" y="1"/>
                    <a:pt x="2125" y="4"/>
                  </a:cubicBezTo>
                  <a:cubicBezTo>
                    <a:pt x="1939" y="17"/>
                    <a:pt x="1801" y="142"/>
                    <a:pt x="1757" y="297"/>
                  </a:cubicBezTo>
                  <a:lnTo>
                    <a:pt x="1" y="341"/>
                  </a:lnTo>
                  <a:lnTo>
                    <a:pt x="58" y="900"/>
                  </a:lnTo>
                  <a:lnTo>
                    <a:pt x="1787" y="607"/>
                  </a:lnTo>
                  <a:cubicBezTo>
                    <a:pt x="1866" y="751"/>
                    <a:pt x="2003" y="834"/>
                    <a:pt x="2171" y="834"/>
                  </a:cubicBezTo>
                  <a:cubicBezTo>
                    <a:pt x="2183" y="834"/>
                    <a:pt x="2196" y="834"/>
                    <a:pt x="2209" y="833"/>
                  </a:cubicBezTo>
                  <a:cubicBezTo>
                    <a:pt x="2431" y="816"/>
                    <a:pt x="2600" y="607"/>
                    <a:pt x="2573" y="381"/>
                  </a:cubicBezTo>
                  <a:cubicBezTo>
                    <a:pt x="2560" y="161"/>
                    <a:pt x="2379" y="0"/>
                    <a:pt x="21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55"/>
            <p:cNvSpPr/>
            <p:nvPr/>
          </p:nvSpPr>
          <p:spPr>
            <a:xfrm>
              <a:off x="5237804" y="820351"/>
              <a:ext cx="128754" cy="113060"/>
            </a:xfrm>
            <a:custGeom>
              <a:avLst/>
              <a:gdLst/>
              <a:ahLst/>
              <a:cxnLst/>
              <a:rect l="l" t="t" r="r" b="b"/>
              <a:pathLst>
                <a:path w="2485" h="2182" extrusionOk="0">
                  <a:moveTo>
                    <a:pt x="1243" y="0"/>
                  </a:moveTo>
                  <a:cubicBezTo>
                    <a:pt x="898" y="0"/>
                    <a:pt x="558" y="160"/>
                    <a:pt x="351" y="463"/>
                  </a:cubicBezTo>
                  <a:cubicBezTo>
                    <a:pt x="0" y="969"/>
                    <a:pt x="125" y="1643"/>
                    <a:pt x="617" y="1994"/>
                  </a:cubicBezTo>
                  <a:cubicBezTo>
                    <a:pt x="803" y="2121"/>
                    <a:pt x="1017" y="2182"/>
                    <a:pt x="1229" y="2182"/>
                  </a:cubicBezTo>
                  <a:cubicBezTo>
                    <a:pt x="1579" y="2182"/>
                    <a:pt x="1925" y="2017"/>
                    <a:pt x="2134" y="1710"/>
                  </a:cubicBezTo>
                  <a:cubicBezTo>
                    <a:pt x="2485" y="1221"/>
                    <a:pt x="2360" y="547"/>
                    <a:pt x="1868" y="193"/>
                  </a:cubicBezTo>
                  <a:cubicBezTo>
                    <a:pt x="1678" y="63"/>
                    <a:pt x="1460" y="0"/>
                    <a:pt x="124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55"/>
            <p:cNvSpPr/>
            <p:nvPr/>
          </p:nvSpPr>
          <p:spPr>
            <a:xfrm>
              <a:off x="5251586" y="832113"/>
              <a:ext cx="101915" cy="89692"/>
            </a:xfrm>
            <a:custGeom>
              <a:avLst/>
              <a:gdLst/>
              <a:ahLst/>
              <a:cxnLst/>
              <a:rect l="l" t="t" r="r" b="b"/>
              <a:pathLst>
                <a:path w="1967" h="1731" extrusionOk="0">
                  <a:moveTo>
                    <a:pt x="985" y="0"/>
                  </a:moveTo>
                  <a:cubicBezTo>
                    <a:pt x="707" y="0"/>
                    <a:pt x="432" y="131"/>
                    <a:pt x="267" y="374"/>
                  </a:cubicBezTo>
                  <a:cubicBezTo>
                    <a:pt x="1" y="769"/>
                    <a:pt x="85" y="1301"/>
                    <a:pt x="476" y="1568"/>
                  </a:cubicBezTo>
                  <a:cubicBezTo>
                    <a:pt x="629" y="1678"/>
                    <a:pt x="806" y="1730"/>
                    <a:pt x="980" y="1730"/>
                  </a:cubicBezTo>
                  <a:cubicBezTo>
                    <a:pt x="1255" y="1730"/>
                    <a:pt x="1523" y="1600"/>
                    <a:pt x="1686" y="1359"/>
                  </a:cubicBezTo>
                  <a:cubicBezTo>
                    <a:pt x="1966" y="964"/>
                    <a:pt x="1868" y="431"/>
                    <a:pt x="1474" y="152"/>
                  </a:cubicBezTo>
                  <a:cubicBezTo>
                    <a:pt x="1326" y="49"/>
                    <a:pt x="1154" y="0"/>
                    <a:pt x="98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2" name="Google Shape;892;p55"/>
            <p:cNvGrpSpPr/>
            <p:nvPr/>
          </p:nvGrpSpPr>
          <p:grpSpPr>
            <a:xfrm>
              <a:off x="5070968" y="776515"/>
              <a:ext cx="345900" cy="354518"/>
              <a:chOff x="5070968" y="776515"/>
              <a:chExt cx="345900" cy="354518"/>
            </a:xfrm>
          </p:grpSpPr>
          <p:sp>
            <p:nvSpPr>
              <p:cNvPr id="893" name="Google Shape;893;p55"/>
              <p:cNvSpPr/>
              <p:nvPr/>
            </p:nvSpPr>
            <p:spPr>
              <a:xfrm>
                <a:off x="5327233" y="776515"/>
                <a:ext cx="47408" cy="61919"/>
              </a:xfrm>
              <a:custGeom>
                <a:avLst/>
                <a:gdLst/>
                <a:ahLst/>
                <a:cxnLst/>
                <a:rect l="l" t="t" r="r" b="b"/>
                <a:pathLst>
                  <a:path w="915" h="1195" extrusionOk="0">
                    <a:moveTo>
                      <a:pt x="732" y="1"/>
                    </a:moveTo>
                    <a:lnTo>
                      <a:pt x="0" y="1070"/>
                    </a:lnTo>
                    <a:lnTo>
                      <a:pt x="169" y="1194"/>
                    </a:lnTo>
                    <a:lnTo>
                      <a:pt x="914" y="129"/>
                    </a:lnTo>
                    <a:lnTo>
                      <a:pt x="73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55"/>
              <p:cNvSpPr/>
              <p:nvPr/>
            </p:nvSpPr>
            <p:spPr>
              <a:xfrm>
                <a:off x="5122677" y="1085229"/>
                <a:ext cx="37253" cy="45804"/>
              </a:xfrm>
              <a:custGeom>
                <a:avLst/>
                <a:gdLst/>
                <a:ahLst/>
                <a:cxnLst/>
                <a:rect l="l" t="t" r="r" b="b"/>
                <a:pathLst>
                  <a:path w="719" h="884" extrusionOk="0">
                    <a:moveTo>
                      <a:pt x="537" y="0"/>
                    </a:moveTo>
                    <a:lnTo>
                      <a:pt x="0" y="759"/>
                    </a:lnTo>
                    <a:lnTo>
                      <a:pt x="183" y="883"/>
                    </a:lnTo>
                    <a:lnTo>
                      <a:pt x="719" y="125"/>
                    </a:lnTo>
                    <a:lnTo>
                      <a:pt x="53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55"/>
              <p:cNvSpPr/>
              <p:nvPr/>
            </p:nvSpPr>
            <p:spPr>
              <a:xfrm>
                <a:off x="5070968" y="839056"/>
                <a:ext cx="46010" cy="37255"/>
              </a:xfrm>
              <a:custGeom>
                <a:avLst/>
                <a:gdLst/>
                <a:ahLst/>
                <a:cxnLst/>
                <a:rect l="l" t="t" r="r" b="b"/>
                <a:pathLst>
                  <a:path w="888" h="719" extrusionOk="0">
                    <a:moveTo>
                      <a:pt x="129" y="1"/>
                    </a:moveTo>
                    <a:lnTo>
                      <a:pt x="1" y="186"/>
                    </a:lnTo>
                    <a:lnTo>
                      <a:pt x="759" y="719"/>
                    </a:lnTo>
                    <a:lnTo>
                      <a:pt x="887" y="537"/>
                    </a:lnTo>
                    <a:lnTo>
                      <a:pt x="12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55"/>
              <p:cNvSpPr/>
              <p:nvPr/>
            </p:nvSpPr>
            <p:spPr>
              <a:xfrm>
                <a:off x="5370911" y="1047974"/>
                <a:ext cx="45958" cy="37307"/>
              </a:xfrm>
              <a:custGeom>
                <a:avLst/>
                <a:gdLst/>
                <a:ahLst/>
                <a:cxnLst/>
                <a:rect l="l" t="t" r="r" b="b"/>
                <a:pathLst>
                  <a:path w="887" h="720" extrusionOk="0">
                    <a:moveTo>
                      <a:pt x="128" y="1"/>
                    </a:moveTo>
                    <a:lnTo>
                      <a:pt x="0" y="183"/>
                    </a:lnTo>
                    <a:lnTo>
                      <a:pt x="772" y="719"/>
                    </a:lnTo>
                    <a:lnTo>
                      <a:pt x="887" y="537"/>
                    </a:lnTo>
                    <a:lnTo>
                      <a:pt x="12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7" name="Google Shape;897;p55"/>
            <p:cNvSpPr/>
            <p:nvPr/>
          </p:nvSpPr>
          <p:spPr>
            <a:xfrm>
              <a:off x="5255265" y="758380"/>
              <a:ext cx="9482" cy="32695"/>
            </a:xfrm>
            <a:custGeom>
              <a:avLst/>
              <a:gdLst/>
              <a:ahLst/>
              <a:cxnLst/>
              <a:rect l="l" t="t" r="r" b="b"/>
              <a:pathLst>
                <a:path w="183" h="631" extrusionOk="0">
                  <a:moveTo>
                    <a:pt x="41" y="0"/>
                  </a:moveTo>
                  <a:lnTo>
                    <a:pt x="0" y="631"/>
                  </a:lnTo>
                  <a:lnTo>
                    <a:pt x="125" y="631"/>
                  </a:lnTo>
                  <a:lnTo>
                    <a:pt x="182" y="0"/>
                  </a:lnTo>
                  <a:close/>
                </a:path>
              </a:pathLst>
            </a:custGeom>
            <a:solidFill>
              <a:srgbClr val="105B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8" name="Google Shape;898;p55"/>
            <p:cNvGrpSpPr/>
            <p:nvPr/>
          </p:nvGrpSpPr>
          <p:grpSpPr>
            <a:xfrm>
              <a:off x="5038326" y="757655"/>
              <a:ext cx="409111" cy="409028"/>
              <a:chOff x="5038326" y="757655"/>
              <a:chExt cx="409111" cy="409028"/>
            </a:xfrm>
          </p:grpSpPr>
          <p:sp>
            <p:nvSpPr>
              <p:cNvPr id="899" name="Google Shape;899;p55"/>
              <p:cNvSpPr/>
              <p:nvPr/>
            </p:nvSpPr>
            <p:spPr>
              <a:xfrm>
                <a:off x="5055787" y="871907"/>
                <a:ext cx="32694" cy="20519"/>
              </a:xfrm>
              <a:custGeom>
                <a:avLst/>
                <a:gdLst/>
                <a:ahLst/>
                <a:cxnLst/>
                <a:rect l="l" t="t" r="r" b="b"/>
                <a:pathLst>
                  <a:path w="631" h="396" extrusionOk="0">
                    <a:moveTo>
                      <a:pt x="58" y="1"/>
                    </a:moveTo>
                    <a:lnTo>
                      <a:pt x="0" y="125"/>
                    </a:lnTo>
                    <a:lnTo>
                      <a:pt x="577" y="395"/>
                    </a:lnTo>
                    <a:lnTo>
                      <a:pt x="631" y="267"/>
                    </a:lnTo>
                    <a:lnTo>
                      <a:pt x="5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55"/>
              <p:cNvSpPr/>
              <p:nvPr/>
            </p:nvSpPr>
            <p:spPr>
              <a:xfrm>
                <a:off x="5044077" y="905431"/>
                <a:ext cx="33575" cy="15285"/>
              </a:xfrm>
              <a:custGeom>
                <a:avLst/>
                <a:gdLst/>
                <a:ahLst/>
                <a:cxnLst/>
                <a:rect l="l" t="t" r="r" b="b"/>
                <a:pathLst>
                  <a:path w="648" h="295" extrusionOk="0">
                    <a:moveTo>
                      <a:pt x="44" y="1"/>
                    </a:moveTo>
                    <a:lnTo>
                      <a:pt x="0" y="126"/>
                    </a:lnTo>
                    <a:lnTo>
                      <a:pt x="621" y="294"/>
                    </a:lnTo>
                    <a:lnTo>
                      <a:pt x="648" y="153"/>
                    </a:lnTo>
                    <a:lnTo>
                      <a:pt x="4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55"/>
              <p:cNvSpPr/>
              <p:nvPr/>
            </p:nvSpPr>
            <p:spPr>
              <a:xfrm>
                <a:off x="5038326" y="940406"/>
                <a:ext cx="33575" cy="9482"/>
              </a:xfrm>
              <a:custGeom>
                <a:avLst/>
                <a:gdLst/>
                <a:ahLst/>
                <a:cxnLst/>
                <a:rect l="l" t="t" r="r" b="b"/>
                <a:pathLst>
                  <a:path w="648" h="183" extrusionOk="0">
                    <a:moveTo>
                      <a:pt x="14" y="0"/>
                    </a:moveTo>
                    <a:lnTo>
                      <a:pt x="0" y="138"/>
                    </a:lnTo>
                    <a:lnTo>
                      <a:pt x="631" y="182"/>
                    </a:lnTo>
                    <a:lnTo>
                      <a:pt x="647" y="54"/>
                    </a:lnTo>
                    <a:lnTo>
                      <a:pt x="1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55"/>
              <p:cNvSpPr/>
              <p:nvPr/>
            </p:nvSpPr>
            <p:spPr>
              <a:xfrm>
                <a:off x="5038326" y="973050"/>
                <a:ext cx="33575" cy="10208"/>
              </a:xfrm>
              <a:custGeom>
                <a:avLst/>
                <a:gdLst/>
                <a:ahLst/>
                <a:cxnLst/>
                <a:rect l="l" t="t" r="r" b="b"/>
                <a:pathLst>
                  <a:path w="648" h="197" extrusionOk="0">
                    <a:moveTo>
                      <a:pt x="631" y="1"/>
                    </a:moveTo>
                    <a:lnTo>
                      <a:pt x="0" y="58"/>
                    </a:lnTo>
                    <a:lnTo>
                      <a:pt x="14" y="196"/>
                    </a:lnTo>
                    <a:lnTo>
                      <a:pt x="647" y="142"/>
                    </a:lnTo>
                    <a:lnTo>
                      <a:pt x="63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55"/>
              <p:cNvSpPr/>
              <p:nvPr/>
            </p:nvSpPr>
            <p:spPr>
              <a:xfrm>
                <a:off x="5044077" y="1002947"/>
                <a:ext cx="33575" cy="15234"/>
              </a:xfrm>
              <a:custGeom>
                <a:avLst/>
                <a:gdLst/>
                <a:ahLst/>
                <a:cxnLst/>
                <a:rect l="l" t="t" r="r" b="b"/>
                <a:pathLst>
                  <a:path w="648" h="294" extrusionOk="0">
                    <a:moveTo>
                      <a:pt x="604" y="0"/>
                    </a:moveTo>
                    <a:lnTo>
                      <a:pt x="0" y="155"/>
                    </a:lnTo>
                    <a:lnTo>
                      <a:pt x="31" y="293"/>
                    </a:lnTo>
                    <a:lnTo>
                      <a:pt x="648" y="125"/>
                    </a:lnTo>
                    <a:lnTo>
                      <a:pt x="60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55"/>
              <p:cNvSpPr/>
              <p:nvPr/>
            </p:nvSpPr>
            <p:spPr>
              <a:xfrm>
                <a:off x="5055787" y="1031238"/>
                <a:ext cx="32694" cy="20467"/>
              </a:xfrm>
              <a:custGeom>
                <a:avLst/>
                <a:gdLst/>
                <a:ahLst/>
                <a:cxnLst/>
                <a:rect l="l" t="t" r="r" b="b"/>
                <a:pathLst>
                  <a:path w="631" h="395" extrusionOk="0">
                    <a:moveTo>
                      <a:pt x="577" y="0"/>
                    </a:moveTo>
                    <a:lnTo>
                      <a:pt x="0" y="270"/>
                    </a:lnTo>
                    <a:lnTo>
                      <a:pt x="58" y="395"/>
                    </a:lnTo>
                    <a:lnTo>
                      <a:pt x="631" y="115"/>
                    </a:lnTo>
                    <a:lnTo>
                      <a:pt x="57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55"/>
              <p:cNvSpPr/>
              <p:nvPr/>
            </p:nvSpPr>
            <p:spPr>
              <a:xfrm>
                <a:off x="5072522" y="1057404"/>
                <a:ext cx="31347" cy="24871"/>
              </a:xfrm>
              <a:custGeom>
                <a:avLst/>
                <a:gdLst/>
                <a:ahLst/>
                <a:cxnLst/>
                <a:rect l="l" t="t" r="r" b="b"/>
                <a:pathLst>
                  <a:path w="605" h="480" extrusionOk="0">
                    <a:moveTo>
                      <a:pt x="520" y="1"/>
                    </a:moveTo>
                    <a:lnTo>
                      <a:pt x="1" y="368"/>
                    </a:lnTo>
                    <a:lnTo>
                      <a:pt x="85" y="480"/>
                    </a:lnTo>
                    <a:lnTo>
                      <a:pt x="604" y="116"/>
                    </a:lnTo>
                    <a:lnTo>
                      <a:pt x="52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55"/>
              <p:cNvSpPr/>
              <p:nvPr/>
            </p:nvSpPr>
            <p:spPr>
              <a:xfrm>
                <a:off x="5095061" y="1080825"/>
                <a:ext cx="28341" cy="28343"/>
              </a:xfrm>
              <a:custGeom>
                <a:avLst/>
                <a:gdLst/>
                <a:ahLst/>
                <a:cxnLst/>
                <a:rect l="l" t="t" r="r" b="b"/>
                <a:pathLst>
                  <a:path w="547" h="547" extrusionOk="0">
                    <a:moveTo>
                      <a:pt x="449" y="1"/>
                    </a:moveTo>
                    <a:lnTo>
                      <a:pt x="1" y="449"/>
                    </a:lnTo>
                    <a:lnTo>
                      <a:pt x="99" y="547"/>
                    </a:lnTo>
                    <a:lnTo>
                      <a:pt x="547" y="99"/>
                    </a:lnTo>
                    <a:lnTo>
                      <a:pt x="44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55"/>
              <p:cNvSpPr/>
              <p:nvPr/>
            </p:nvSpPr>
            <p:spPr>
              <a:xfrm>
                <a:off x="5152521" y="1116474"/>
                <a:ext cx="20518" cy="32695"/>
              </a:xfrm>
              <a:custGeom>
                <a:avLst/>
                <a:gdLst/>
                <a:ahLst/>
                <a:cxnLst/>
                <a:rect l="l" t="t" r="r" b="b"/>
                <a:pathLst>
                  <a:path w="396" h="631" extrusionOk="0">
                    <a:moveTo>
                      <a:pt x="267" y="1"/>
                    </a:moveTo>
                    <a:lnTo>
                      <a:pt x="1" y="577"/>
                    </a:lnTo>
                    <a:lnTo>
                      <a:pt x="129" y="631"/>
                    </a:lnTo>
                    <a:lnTo>
                      <a:pt x="395" y="58"/>
                    </a:lnTo>
                    <a:lnTo>
                      <a:pt x="2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55"/>
              <p:cNvSpPr/>
              <p:nvPr/>
            </p:nvSpPr>
            <p:spPr>
              <a:xfrm>
                <a:off x="5186095" y="1127303"/>
                <a:ext cx="15233" cy="33576"/>
              </a:xfrm>
              <a:custGeom>
                <a:avLst/>
                <a:gdLst/>
                <a:ahLst/>
                <a:cxnLst/>
                <a:rect l="l" t="t" r="r" b="b"/>
                <a:pathLst>
                  <a:path w="294" h="648" extrusionOk="0">
                    <a:moveTo>
                      <a:pt x="155" y="1"/>
                    </a:moveTo>
                    <a:lnTo>
                      <a:pt x="0" y="607"/>
                    </a:lnTo>
                    <a:lnTo>
                      <a:pt x="125" y="648"/>
                    </a:lnTo>
                    <a:lnTo>
                      <a:pt x="294" y="31"/>
                    </a:lnTo>
                    <a:lnTo>
                      <a:pt x="1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55"/>
              <p:cNvSpPr/>
              <p:nvPr/>
            </p:nvSpPr>
            <p:spPr>
              <a:xfrm>
                <a:off x="5221017" y="1133262"/>
                <a:ext cx="9482" cy="33421"/>
              </a:xfrm>
              <a:custGeom>
                <a:avLst/>
                <a:gdLst/>
                <a:ahLst/>
                <a:cxnLst/>
                <a:rect l="l" t="t" r="r" b="b"/>
                <a:pathLst>
                  <a:path w="183" h="645" extrusionOk="0">
                    <a:moveTo>
                      <a:pt x="55" y="0"/>
                    </a:moveTo>
                    <a:lnTo>
                      <a:pt x="1" y="631"/>
                    </a:lnTo>
                    <a:lnTo>
                      <a:pt x="139" y="644"/>
                    </a:lnTo>
                    <a:lnTo>
                      <a:pt x="183" y="14"/>
                    </a:lnTo>
                    <a:lnTo>
                      <a:pt x="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55"/>
              <p:cNvSpPr/>
              <p:nvPr/>
            </p:nvSpPr>
            <p:spPr>
              <a:xfrm>
                <a:off x="5253711" y="1133262"/>
                <a:ext cx="10311" cy="33421"/>
              </a:xfrm>
              <a:custGeom>
                <a:avLst/>
                <a:gdLst/>
                <a:ahLst/>
                <a:cxnLst/>
                <a:rect l="l" t="t" r="r" b="b"/>
                <a:pathLst>
                  <a:path w="199" h="645" extrusionOk="0">
                    <a:moveTo>
                      <a:pt x="128" y="0"/>
                    </a:moveTo>
                    <a:lnTo>
                      <a:pt x="0" y="14"/>
                    </a:lnTo>
                    <a:lnTo>
                      <a:pt x="57" y="644"/>
                    </a:lnTo>
                    <a:lnTo>
                      <a:pt x="199" y="631"/>
                    </a:lnTo>
                    <a:lnTo>
                      <a:pt x="12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55"/>
              <p:cNvSpPr/>
              <p:nvPr/>
            </p:nvSpPr>
            <p:spPr>
              <a:xfrm>
                <a:off x="5282881" y="1127303"/>
                <a:ext cx="16114" cy="33576"/>
              </a:xfrm>
              <a:custGeom>
                <a:avLst/>
                <a:gdLst/>
                <a:ahLst/>
                <a:cxnLst/>
                <a:rect l="l" t="t" r="r" b="b"/>
                <a:pathLst>
                  <a:path w="311" h="648" extrusionOk="0">
                    <a:moveTo>
                      <a:pt x="142" y="1"/>
                    </a:moveTo>
                    <a:lnTo>
                      <a:pt x="0" y="44"/>
                    </a:lnTo>
                    <a:lnTo>
                      <a:pt x="169" y="648"/>
                    </a:lnTo>
                    <a:lnTo>
                      <a:pt x="310" y="621"/>
                    </a:lnTo>
                    <a:lnTo>
                      <a:pt x="14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55"/>
              <p:cNvSpPr/>
              <p:nvPr/>
            </p:nvSpPr>
            <p:spPr>
              <a:xfrm>
                <a:off x="5311171" y="1116474"/>
                <a:ext cx="20466" cy="32695"/>
              </a:xfrm>
              <a:custGeom>
                <a:avLst/>
                <a:gdLst/>
                <a:ahLst/>
                <a:cxnLst/>
                <a:rect l="l" t="t" r="r" b="b"/>
                <a:pathLst>
                  <a:path w="395" h="631" extrusionOk="0">
                    <a:moveTo>
                      <a:pt x="128" y="1"/>
                    </a:moveTo>
                    <a:lnTo>
                      <a:pt x="0" y="58"/>
                    </a:lnTo>
                    <a:lnTo>
                      <a:pt x="283" y="631"/>
                    </a:lnTo>
                    <a:lnTo>
                      <a:pt x="395" y="577"/>
                    </a:lnTo>
                    <a:lnTo>
                      <a:pt x="12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55"/>
              <p:cNvSpPr/>
              <p:nvPr/>
            </p:nvSpPr>
            <p:spPr>
              <a:xfrm>
                <a:off x="5338217" y="1101085"/>
                <a:ext cx="24715" cy="31504"/>
              </a:xfrm>
              <a:custGeom>
                <a:avLst/>
                <a:gdLst/>
                <a:ahLst/>
                <a:cxnLst/>
                <a:rect l="l" t="t" r="r" b="b"/>
                <a:pathLst>
                  <a:path w="477" h="608" extrusionOk="0">
                    <a:moveTo>
                      <a:pt x="112" y="1"/>
                    </a:moveTo>
                    <a:lnTo>
                      <a:pt x="1" y="85"/>
                    </a:lnTo>
                    <a:lnTo>
                      <a:pt x="365" y="608"/>
                    </a:lnTo>
                    <a:lnTo>
                      <a:pt x="476" y="523"/>
                    </a:lnTo>
                    <a:lnTo>
                      <a:pt x="11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55"/>
              <p:cNvSpPr/>
              <p:nvPr/>
            </p:nvSpPr>
            <p:spPr>
              <a:xfrm>
                <a:off x="5361481" y="1081550"/>
                <a:ext cx="28341" cy="28343"/>
              </a:xfrm>
              <a:custGeom>
                <a:avLst/>
                <a:gdLst/>
                <a:ahLst/>
                <a:cxnLst/>
                <a:rect l="l" t="t" r="r" b="b"/>
                <a:pathLst>
                  <a:path w="547" h="547" extrusionOk="0">
                    <a:moveTo>
                      <a:pt x="98" y="0"/>
                    </a:moveTo>
                    <a:lnTo>
                      <a:pt x="0" y="98"/>
                    </a:lnTo>
                    <a:lnTo>
                      <a:pt x="449" y="546"/>
                    </a:lnTo>
                    <a:lnTo>
                      <a:pt x="546" y="449"/>
                    </a:lnTo>
                    <a:lnTo>
                      <a:pt x="9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55"/>
              <p:cNvSpPr/>
              <p:nvPr/>
            </p:nvSpPr>
            <p:spPr>
              <a:xfrm>
                <a:off x="5396402" y="1032119"/>
                <a:ext cx="33575" cy="20311"/>
              </a:xfrm>
              <a:custGeom>
                <a:avLst/>
                <a:gdLst/>
                <a:ahLst/>
                <a:cxnLst/>
                <a:rect l="l" t="t" r="r" b="b"/>
                <a:pathLst>
                  <a:path w="648" h="392" extrusionOk="0">
                    <a:moveTo>
                      <a:pt x="58" y="0"/>
                    </a:moveTo>
                    <a:lnTo>
                      <a:pt x="0" y="125"/>
                    </a:lnTo>
                    <a:lnTo>
                      <a:pt x="577" y="391"/>
                    </a:lnTo>
                    <a:lnTo>
                      <a:pt x="648" y="266"/>
                    </a:lnTo>
                    <a:lnTo>
                      <a:pt x="5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55"/>
              <p:cNvSpPr/>
              <p:nvPr/>
            </p:nvSpPr>
            <p:spPr>
              <a:xfrm>
                <a:off x="5407231" y="1003620"/>
                <a:ext cx="34300" cy="15441"/>
              </a:xfrm>
              <a:custGeom>
                <a:avLst/>
                <a:gdLst/>
                <a:ahLst/>
                <a:cxnLst/>
                <a:rect l="l" t="t" r="r" b="b"/>
                <a:pathLst>
                  <a:path w="662" h="298" extrusionOk="0">
                    <a:moveTo>
                      <a:pt x="44" y="1"/>
                    </a:moveTo>
                    <a:lnTo>
                      <a:pt x="1" y="142"/>
                    </a:lnTo>
                    <a:lnTo>
                      <a:pt x="621" y="297"/>
                    </a:lnTo>
                    <a:lnTo>
                      <a:pt x="661" y="169"/>
                    </a:lnTo>
                    <a:lnTo>
                      <a:pt x="4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55"/>
              <p:cNvSpPr/>
              <p:nvPr/>
            </p:nvSpPr>
            <p:spPr>
              <a:xfrm>
                <a:off x="5413863" y="974449"/>
                <a:ext cx="32746" cy="9638"/>
              </a:xfrm>
              <a:custGeom>
                <a:avLst/>
                <a:gdLst/>
                <a:ahLst/>
                <a:cxnLst/>
                <a:rect l="l" t="t" r="r" b="b"/>
                <a:pathLst>
                  <a:path w="632" h="186" extrusionOk="0">
                    <a:moveTo>
                      <a:pt x="1" y="1"/>
                    </a:moveTo>
                    <a:lnTo>
                      <a:pt x="1" y="129"/>
                    </a:lnTo>
                    <a:lnTo>
                      <a:pt x="631" y="186"/>
                    </a:lnTo>
                    <a:lnTo>
                      <a:pt x="631" y="58"/>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55"/>
              <p:cNvSpPr/>
              <p:nvPr/>
            </p:nvSpPr>
            <p:spPr>
              <a:xfrm>
                <a:off x="5413863" y="941805"/>
                <a:ext cx="33575" cy="9482"/>
              </a:xfrm>
              <a:custGeom>
                <a:avLst/>
                <a:gdLst/>
                <a:ahLst/>
                <a:cxnLst/>
                <a:rect l="l" t="t" r="r" b="b"/>
                <a:pathLst>
                  <a:path w="648" h="183" extrusionOk="0">
                    <a:moveTo>
                      <a:pt x="631" y="0"/>
                    </a:moveTo>
                    <a:lnTo>
                      <a:pt x="1" y="57"/>
                    </a:lnTo>
                    <a:lnTo>
                      <a:pt x="14" y="182"/>
                    </a:lnTo>
                    <a:lnTo>
                      <a:pt x="648" y="125"/>
                    </a:lnTo>
                    <a:lnTo>
                      <a:pt x="63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55"/>
              <p:cNvSpPr/>
              <p:nvPr/>
            </p:nvSpPr>
            <p:spPr>
              <a:xfrm>
                <a:off x="5408112" y="906156"/>
                <a:ext cx="33419" cy="15959"/>
              </a:xfrm>
              <a:custGeom>
                <a:avLst/>
                <a:gdLst/>
                <a:ahLst/>
                <a:cxnLst/>
                <a:rect l="l" t="t" r="r" b="b"/>
                <a:pathLst>
                  <a:path w="645" h="308" extrusionOk="0">
                    <a:moveTo>
                      <a:pt x="604" y="0"/>
                    </a:moveTo>
                    <a:lnTo>
                      <a:pt x="0" y="169"/>
                    </a:lnTo>
                    <a:lnTo>
                      <a:pt x="27" y="307"/>
                    </a:lnTo>
                    <a:lnTo>
                      <a:pt x="644" y="139"/>
                    </a:lnTo>
                    <a:lnTo>
                      <a:pt x="60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55"/>
              <p:cNvSpPr/>
              <p:nvPr/>
            </p:nvSpPr>
            <p:spPr>
              <a:xfrm>
                <a:off x="5397076" y="873306"/>
                <a:ext cx="32901" cy="20467"/>
              </a:xfrm>
              <a:custGeom>
                <a:avLst/>
                <a:gdLst/>
                <a:ahLst/>
                <a:cxnLst/>
                <a:rect l="l" t="t" r="r" b="b"/>
                <a:pathLst>
                  <a:path w="635" h="395" extrusionOk="0">
                    <a:moveTo>
                      <a:pt x="577" y="1"/>
                    </a:moveTo>
                    <a:lnTo>
                      <a:pt x="1" y="267"/>
                    </a:lnTo>
                    <a:lnTo>
                      <a:pt x="58" y="395"/>
                    </a:lnTo>
                    <a:lnTo>
                      <a:pt x="635" y="115"/>
                    </a:lnTo>
                    <a:lnTo>
                      <a:pt x="57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55"/>
              <p:cNvSpPr/>
              <p:nvPr/>
            </p:nvSpPr>
            <p:spPr>
              <a:xfrm>
                <a:off x="5381895" y="842061"/>
                <a:ext cx="31347" cy="24819"/>
              </a:xfrm>
              <a:custGeom>
                <a:avLst/>
                <a:gdLst/>
                <a:ahLst/>
                <a:cxnLst/>
                <a:rect l="l" t="t" r="r" b="b"/>
                <a:pathLst>
                  <a:path w="605" h="479" extrusionOk="0">
                    <a:moveTo>
                      <a:pt x="520" y="0"/>
                    </a:moveTo>
                    <a:lnTo>
                      <a:pt x="1" y="364"/>
                    </a:lnTo>
                    <a:lnTo>
                      <a:pt x="85" y="479"/>
                    </a:lnTo>
                    <a:lnTo>
                      <a:pt x="604" y="111"/>
                    </a:lnTo>
                    <a:lnTo>
                      <a:pt x="52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55"/>
              <p:cNvSpPr/>
              <p:nvPr/>
            </p:nvSpPr>
            <p:spPr>
              <a:xfrm>
                <a:off x="5362154" y="815118"/>
                <a:ext cx="28549" cy="28395"/>
              </a:xfrm>
              <a:custGeom>
                <a:avLst/>
                <a:gdLst/>
                <a:ahLst/>
                <a:cxnLst/>
                <a:rect l="l" t="t" r="r" b="b"/>
                <a:pathLst>
                  <a:path w="551" h="548" extrusionOk="0">
                    <a:moveTo>
                      <a:pt x="449" y="1"/>
                    </a:moveTo>
                    <a:lnTo>
                      <a:pt x="1" y="449"/>
                    </a:lnTo>
                    <a:lnTo>
                      <a:pt x="98" y="547"/>
                    </a:lnTo>
                    <a:lnTo>
                      <a:pt x="550" y="99"/>
                    </a:lnTo>
                    <a:lnTo>
                      <a:pt x="44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55"/>
              <p:cNvSpPr/>
              <p:nvPr/>
            </p:nvSpPr>
            <p:spPr>
              <a:xfrm>
                <a:off x="5312725" y="775842"/>
                <a:ext cx="20311" cy="32695"/>
              </a:xfrm>
              <a:custGeom>
                <a:avLst/>
                <a:gdLst/>
                <a:ahLst/>
                <a:cxnLst/>
                <a:rect l="l" t="t" r="r" b="b"/>
                <a:pathLst>
                  <a:path w="392" h="631" extrusionOk="0">
                    <a:moveTo>
                      <a:pt x="267" y="0"/>
                    </a:moveTo>
                    <a:lnTo>
                      <a:pt x="1" y="577"/>
                    </a:lnTo>
                    <a:lnTo>
                      <a:pt x="125" y="631"/>
                    </a:lnTo>
                    <a:lnTo>
                      <a:pt x="392" y="58"/>
                    </a:lnTo>
                    <a:lnTo>
                      <a:pt x="26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55"/>
              <p:cNvSpPr/>
              <p:nvPr/>
            </p:nvSpPr>
            <p:spPr>
              <a:xfrm>
                <a:off x="5284280" y="763406"/>
                <a:ext cx="15388" cy="34302"/>
              </a:xfrm>
              <a:custGeom>
                <a:avLst/>
                <a:gdLst/>
                <a:ahLst/>
                <a:cxnLst/>
                <a:rect l="l" t="t" r="r" b="b"/>
                <a:pathLst>
                  <a:path w="297" h="662" extrusionOk="0">
                    <a:moveTo>
                      <a:pt x="169" y="1"/>
                    </a:moveTo>
                    <a:lnTo>
                      <a:pt x="0" y="618"/>
                    </a:lnTo>
                    <a:lnTo>
                      <a:pt x="142" y="662"/>
                    </a:lnTo>
                    <a:lnTo>
                      <a:pt x="297" y="45"/>
                    </a:lnTo>
                    <a:lnTo>
                      <a:pt x="16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55"/>
              <p:cNvSpPr/>
              <p:nvPr/>
            </p:nvSpPr>
            <p:spPr>
              <a:xfrm>
                <a:off x="5221742" y="757655"/>
                <a:ext cx="10155" cy="33421"/>
              </a:xfrm>
              <a:custGeom>
                <a:avLst/>
                <a:gdLst/>
                <a:ahLst/>
                <a:cxnLst/>
                <a:rect l="l" t="t" r="r" b="b"/>
                <a:pathLst>
                  <a:path w="196" h="645" extrusionOk="0">
                    <a:moveTo>
                      <a:pt x="142" y="1"/>
                    </a:moveTo>
                    <a:lnTo>
                      <a:pt x="0" y="14"/>
                    </a:lnTo>
                    <a:lnTo>
                      <a:pt x="57" y="645"/>
                    </a:lnTo>
                    <a:lnTo>
                      <a:pt x="196" y="631"/>
                    </a:lnTo>
                    <a:lnTo>
                      <a:pt x="14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55"/>
              <p:cNvSpPr/>
              <p:nvPr/>
            </p:nvSpPr>
            <p:spPr>
              <a:xfrm>
                <a:off x="5186769" y="763406"/>
                <a:ext cx="15285" cy="33628"/>
              </a:xfrm>
              <a:custGeom>
                <a:avLst/>
                <a:gdLst/>
                <a:ahLst/>
                <a:cxnLst/>
                <a:rect l="l" t="t" r="r" b="b"/>
                <a:pathLst>
                  <a:path w="295" h="649" extrusionOk="0">
                    <a:moveTo>
                      <a:pt x="142" y="1"/>
                    </a:moveTo>
                    <a:lnTo>
                      <a:pt x="1" y="45"/>
                    </a:lnTo>
                    <a:lnTo>
                      <a:pt x="169" y="648"/>
                    </a:lnTo>
                    <a:lnTo>
                      <a:pt x="294" y="618"/>
                    </a:lnTo>
                    <a:lnTo>
                      <a:pt x="14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55"/>
              <p:cNvSpPr/>
              <p:nvPr/>
            </p:nvSpPr>
            <p:spPr>
              <a:xfrm>
                <a:off x="5153246" y="775116"/>
                <a:ext cx="20466" cy="32747"/>
              </a:xfrm>
              <a:custGeom>
                <a:avLst/>
                <a:gdLst/>
                <a:ahLst/>
                <a:cxnLst/>
                <a:rect l="l" t="t" r="r" b="b"/>
                <a:pathLst>
                  <a:path w="395" h="632" extrusionOk="0">
                    <a:moveTo>
                      <a:pt x="129" y="1"/>
                    </a:moveTo>
                    <a:lnTo>
                      <a:pt x="0" y="55"/>
                    </a:lnTo>
                    <a:lnTo>
                      <a:pt x="284" y="631"/>
                    </a:lnTo>
                    <a:lnTo>
                      <a:pt x="395" y="577"/>
                    </a:lnTo>
                    <a:lnTo>
                      <a:pt x="12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55"/>
              <p:cNvSpPr/>
              <p:nvPr/>
            </p:nvSpPr>
            <p:spPr>
              <a:xfrm>
                <a:off x="5122677" y="791904"/>
                <a:ext cx="24870" cy="31296"/>
              </a:xfrm>
              <a:custGeom>
                <a:avLst/>
                <a:gdLst/>
                <a:ahLst/>
                <a:cxnLst/>
                <a:rect l="l" t="t" r="r" b="b"/>
                <a:pathLst>
                  <a:path w="480" h="604" extrusionOk="0">
                    <a:moveTo>
                      <a:pt x="115" y="0"/>
                    </a:moveTo>
                    <a:lnTo>
                      <a:pt x="0" y="85"/>
                    </a:lnTo>
                    <a:lnTo>
                      <a:pt x="368" y="604"/>
                    </a:lnTo>
                    <a:lnTo>
                      <a:pt x="479" y="520"/>
                    </a:lnTo>
                    <a:lnTo>
                      <a:pt x="11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55"/>
              <p:cNvSpPr/>
              <p:nvPr/>
            </p:nvSpPr>
            <p:spPr>
              <a:xfrm>
                <a:off x="5095786" y="814444"/>
                <a:ext cx="28497" cy="28343"/>
              </a:xfrm>
              <a:custGeom>
                <a:avLst/>
                <a:gdLst/>
                <a:ahLst/>
                <a:cxnLst/>
                <a:rect l="l" t="t" r="r" b="b"/>
                <a:pathLst>
                  <a:path w="550" h="547" extrusionOk="0">
                    <a:moveTo>
                      <a:pt x="98" y="0"/>
                    </a:moveTo>
                    <a:lnTo>
                      <a:pt x="0" y="98"/>
                    </a:lnTo>
                    <a:lnTo>
                      <a:pt x="449" y="547"/>
                    </a:lnTo>
                    <a:lnTo>
                      <a:pt x="550" y="449"/>
                    </a:lnTo>
                    <a:lnTo>
                      <a:pt x="9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0" name="Google Shape;930;p55"/>
            <p:cNvSpPr/>
            <p:nvPr/>
          </p:nvSpPr>
          <p:spPr>
            <a:xfrm>
              <a:off x="5517281" y="782940"/>
              <a:ext cx="84403" cy="74924"/>
            </a:xfrm>
            <a:custGeom>
              <a:avLst/>
              <a:gdLst/>
              <a:ahLst/>
              <a:cxnLst/>
              <a:rect l="l" t="t" r="r" b="b"/>
              <a:pathLst>
                <a:path w="1629" h="1446" extrusionOk="0">
                  <a:moveTo>
                    <a:pt x="1161" y="1"/>
                  </a:moveTo>
                  <a:cubicBezTo>
                    <a:pt x="1116" y="1"/>
                    <a:pt x="1056" y="15"/>
                    <a:pt x="995" y="45"/>
                  </a:cubicBezTo>
                  <a:lnTo>
                    <a:pt x="196" y="396"/>
                  </a:lnTo>
                  <a:cubicBezTo>
                    <a:pt x="85" y="453"/>
                    <a:pt x="0" y="538"/>
                    <a:pt x="27" y="578"/>
                  </a:cubicBezTo>
                  <a:lnTo>
                    <a:pt x="392" y="1407"/>
                  </a:lnTo>
                  <a:cubicBezTo>
                    <a:pt x="406" y="1434"/>
                    <a:pt x="438" y="1446"/>
                    <a:pt x="479" y="1446"/>
                  </a:cubicBezTo>
                  <a:cubicBezTo>
                    <a:pt x="526" y="1446"/>
                    <a:pt x="585" y="1431"/>
                    <a:pt x="644" y="1407"/>
                  </a:cubicBezTo>
                  <a:lnTo>
                    <a:pt x="1447" y="1043"/>
                  </a:lnTo>
                  <a:cubicBezTo>
                    <a:pt x="1558" y="986"/>
                    <a:pt x="1629" y="915"/>
                    <a:pt x="1615" y="861"/>
                  </a:cubicBezTo>
                  <a:lnTo>
                    <a:pt x="1234" y="32"/>
                  </a:lnTo>
                  <a:cubicBezTo>
                    <a:pt x="1228" y="11"/>
                    <a:pt x="1201" y="1"/>
                    <a:pt x="11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55"/>
            <p:cNvSpPr/>
            <p:nvPr/>
          </p:nvSpPr>
          <p:spPr>
            <a:xfrm>
              <a:off x="5402879" y="606199"/>
              <a:ext cx="105697" cy="99899"/>
            </a:xfrm>
            <a:custGeom>
              <a:avLst/>
              <a:gdLst/>
              <a:ahLst/>
              <a:cxnLst/>
              <a:rect l="l" t="t" r="r" b="b"/>
              <a:pathLst>
                <a:path w="2040" h="1928" extrusionOk="0">
                  <a:moveTo>
                    <a:pt x="776" y="1"/>
                  </a:moveTo>
                  <a:cubicBezTo>
                    <a:pt x="710" y="1"/>
                    <a:pt x="631" y="51"/>
                    <a:pt x="577" y="129"/>
                  </a:cubicBezTo>
                  <a:lnTo>
                    <a:pt x="71" y="844"/>
                  </a:lnTo>
                  <a:cubicBezTo>
                    <a:pt x="0" y="941"/>
                    <a:pt x="0" y="1069"/>
                    <a:pt x="71" y="1110"/>
                  </a:cubicBezTo>
                  <a:lnTo>
                    <a:pt x="1211" y="1912"/>
                  </a:lnTo>
                  <a:cubicBezTo>
                    <a:pt x="1229" y="1923"/>
                    <a:pt x="1250" y="1928"/>
                    <a:pt x="1273" y="1928"/>
                  </a:cubicBezTo>
                  <a:cubicBezTo>
                    <a:pt x="1336" y="1928"/>
                    <a:pt x="1411" y="1887"/>
                    <a:pt x="1463" y="1815"/>
                  </a:cubicBezTo>
                  <a:lnTo>
                    <a:pt x="1956" y="1083"/>
                  </a:lnTo>
                  <a:cubicBezTo>
                    <a:pt x="2040" y="985"/>
                    <a:pt x="2040" y="857"/>
                    <a:pt x="1969" y="817"/>
                  </a:cubicBezTo>
                  <a:lnTo>
                    <a:pt x="830" y="14"/>
                  </a:lnTo>
                  <a:cubicBezTo>
                    <a:pt x="813" y="5"/>
                    <a:pt x="795" y="1"/>
                    <a:pt x="7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2" name="Google Shape;932;p55"/>
          <p:cNvGrpSpPr/>
          <p:nvPr/>
        </p:nvGrpSpPr>
        <p:grpSpPr>
          <a:xfrm>
            <a:off x="3553586" y="133139"/>
            <a:ext cx="2231463" cy="284589"/>
            <a:chOff x="1197525" y="1888031"/>
            <a:chExt cx="2231463" cy="284589"/>
          </a:xfrm>
        </p:grpSpPr>
        <p:sp>
          <p:nvSpPr>
            <p:cNvPr id="933" name="Google Shape;933;p55"/>
            <p:cNvSpPr/>
            <p:nvPr/>
          </p:nvSpPr>
          <p:spPr>
            <a:xfrm>
              <a:off x="1197525" y="1888031"/>
              <a:ext cx="298651" cy="284589"/>
            </a:xfrm>
            <a:custGeom>
              <a:avLst/>
              <a:gdLst/>
              <a:ahLst/>
              <a:cxnLst/>
              <a:rect l="l" t="t" r="r" b="b"/>
              <a:pathLst>
                <a:path w="3568" h="3400" extrusionOk="0">
                  <a:moveTo>
                    <a:pt x="1784" y="1"/>
                  </a:moveTo>
                  <a:lnTo>
                    <a:pt x="1238" y="1124"/>
                  </a:lnTo>
                  <a:lnTo>
                    <a:pt x="1" y="1292"/>
                  </a:lnTo>
                  <a:lnTo>
                    <a:pt x="884" y="2162"/>
                  </a:lnTo>
                  <a:lnTo>
                    <a:pt x="675" y="3399"/>
                  </a:lnTo>
                  <a:lnTo>
                    <a:pt x="1784" y="2823"/>
                  </a:lnTo>
                  <a:lnTo>
                    <a:pt x="2880" y="3399"/>
                  </a:lnTo>
                  <a:lnTo>
                    <a:pt x="2880" y="3399"/>
                  </a:lnTo>
                  <a:lnTo>
                    <a:pt x="2671" y="2162"/>
                  </a:lnTo>
                  <a:lnTo>
                    <a:pt x="3567" y="1292"/>
                  </a:lnTo>
                  <a:lnTo>
                    <a:pt x="2334" y="1124"/>
                  </a:lnTo>
                  <a:lnTo>
                    <a:pt x="178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55"/>
            <p:cNvSpPr/>
            <p:nvPr/>
          </p:nvSpPr>
          <p:spPr>
            <a:xfrm>
              <a:off x="3130338" y="1888031"/>
              <a:ext cx="298651" cy="284589"/>
            </a:xfrm>
            <a:custGeom>
              <a:avLst/>
              <a:gdLst/>
              <a:ahLst/>
              <a:cxnLst/>
              <a:rect l="l" t="t" r="r" b="b"/>
              <a:pathLst>
                <a:path w="3568" h="3400" extrusionOk="0">
                  <a:moveTo>
                    <a:pt x="1784" y="1"/>
                  </a:moveTo>
                  <a:lnTo>
                    <a:pt x="1238" y="1124"/>
                  </a:lnTo>
                  <a:lnTo>
                    <a:pt x="1" y="1292"/>
                  </a:lnTo>
                  <a:lnTo>
                    <a:pt x="884" y="2162"/>
                  </a:lnTo>
                  <a:lnTo>
                    <a:pt x="675" y="3399"/>
                  </a:lnTo>
                  <a:lnTo>
                    <a:pt x="1784" y="2823"/>
                  </a:lnTo>
                  <a:lnTo>
                    <a:pt x="2880" y="3399"/>
                  </a:lnTo>
                  <a:lnTo>
                    <a:pt x="2880" y="3399"/>
                  </a:lnTo>
                  <a:lnTo>
                    <a:pt x="2671" y="2162"/>
                  </a:lnTo>
                  <a:lnTo>
                    <a:pt x="3567" y="1292"/>
                  </a:lnTo>
                  <a:lnTo>
                    <a:pt x="2334" y="1124"/>
                  </a:lnTo>
                  <a:lnTo>
                    <a:pt x="178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5" name="Google Shape;935;p55"/>
          <p:cNvGrpSpPr/>
          <p:nvPr/>
        </p:nvGrpSpPr>
        <p:grpSpPr>
          <a:xfrm>
            <a:off x="4162230" y="590119"/>
            <a:ext cx="793407" cy="613837"/>
            <a:chOff x="7084783" y="654573"/>
            <a:chExt cx="698053" cy="540064"/>
          </a:xfrm>
        </p:grpSpPr>
        <p:sp>
          <p:nvSpPr>
            <p:cNvPr id="936" name="Google Shape;936;p55"/>
            <p:cNvSpPr/>
            <p:nvPr/>
          </p:nvSpPr>
          <p:spPr>
            <a:xfrm>
              <a:off x="7084783" y="654573"/>
              <a:ext cx="577013" cy="540064"/>
            </a:xfrm>
            <a:custGeom>
              <a:avLst/>
              <a:gdLst/>
              <a:ahLst/>
              <a:cxnLst/>
              <a:rect l="l" t="t" r="r" b="b"/>
              <a:pathLst>
                <a:path w="10173" h="9522" extrusionOk="0">
                  <a:moveTo>
                    <a:pt x="5249" y="0"/>
                  </a:moveTo>
                  <a:cubicBezTo>
                    <a:pt x="5061" y="0"/>
                    <a:pt x="4872" y="11"/>
                    <a:pt x="4680" y="33"/>
                  </a:cubicBezTo>
                  <a:cubicBezTo>
                    <a:pt x="1953" y="343"/>
                    <a:pt x="1" y="2787"/>
                    <a:pt x="311" y="5511"/>
                  </a:cubicBezTo>
                  <a:cubicBezTo>
                    <a:pt x="436" y="6647"/>
                    <a:pt x="942" y="7645"/>
                    <a:pt x="1673" y="8404"/>
                  </a:cubicBezTo>
                  <a:cubicBezTo>
                    <a:pt x="2161" y="8301"/>
                    <a:pt x="2839" y="8177"/>
                    <a:pt x="3243" y="8177"/>
                  </a:cubicBezTo>
                  <a:cubicBezTo>
                    <a:pt x="3328" y="8177"/>
                    <a:pt x="3400" y="8182"/>
                    <a:pt x="3457" y="8195"/>
                  </a:cubicBezTo>
                  <a:cubicBezTo>
                    <a:pt x="3889" y="8278"/>
                    <a:pt x="4732" y="9521"/>
                    <a:pt x="6037" y="9521"/>
                  </a:cubicBezTo>
                  <a:cubicBezTo>
                    <a:pt x="6259" y="9521"/>
                    <a:pt x="6495" y="9485"/>
                    <a:pt x="6744" y="9402"/>
                  </a:cubicBezTo>
                  <a:cubicBezTo>
                    <a:pt x="8443" y="8812"/>
                    <a:pt x="8514" y="7352"/>
                    <a:pt x="8136" y="4935"/>
                  </a:cubicBezTo>
                  <a:lnTo>
                    <a:pt x="10172" y="4500"/>
                  </a:lnTo>
                  <a:cubicBezTo>
                    <a:pt x="10172" y="4473"/>
                    <a:pt x="10172" y="4429"/>
                    <a:pt x="10159" y="4402"/>
                  </a:cubicBezTo>
                  <a:cubicBezTo>
                    <a:pt x="9871" y="1866"/>
                    <a:pt x="7737" y="0"/>
                    <a:pt x="52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55"/>
            <p:cNvSpPr/>
            <p:nvPr/>
          </p:nvSpPr>
          <p:spPr>
            <a:xfrm>
              <a:off x="7100664" y="927328"/>
              <a:ext cx="454214" cy="267310"/>
            </a:xfrm>
            <a:custGeom>
              <a:avLst/>
              <a:gdLst/>
              <a:ahLst/>
              <a:cxnLst/>
              <a:rect l="l" t="t" r="r" b="b"/>
              <a:pathLst>
                <a:path w="8008" h="4713" extrusionOk="0">
                  <a:moveTo>
                    <a:pt x="1" y="1"/>
                  </a:moveTo>
                  <a:cubicBezTo>
                    <a:pt x="1" y="237"/>
                    <a:pt x="1" y="463"/>
                    <a:pt x="31" y="702"/>
                  </a:cubicBezTo>
                  <a:cubicBezTo>
                    <a:pt x="156" y="1838"/>
                    <a:pt x="662" y="2836"/>
                    <a:pt x="1393" y="3595"/>
                  </a:cubicBezTo>
                  <a:cubicBezTo>
                    <a:pt x="1881" y="3492"/>
                    <a:pt x="2559" y="3368"/>
                    <a:pt x="2963" y="3368"/>
                  </a:cubicBezTo>
                  <a:cubicBezTo>
                    <a:pt x="3048" y="3368"/>
                    <a:pt x="3120" y="3373"/>
                    <a:pt x="3177" y="3386"/>
                  </a:cubicBezTo>
                  <a:cubicBezTo>
                    <a:pt x="3609" y="3469"/>
                    <a:pt x="4452" y="4712"/>
                    <a:pt x="5757" y="4712"/>
                  </a:cubicBezTo>
                  <a:cubicBezTo>
                    <a:pt x="5979" y="4712"/>
                    <a:pt x="6215" y="4676"/>
                    <a:pt x="6464" y="4593"/>
                  </a:cubicBezTo>
                  <a:cubicBezTo>
                    <a:pt x="7448" y="4242"/>
                    <a:pt x="7883" y="3625"/>
                    <a:pt x="8008" y="2681"/>
                  </a:cubicBezTo>
                  <a:cubicBezTo>
                    <a:pt x="7870" y="2499"/>
                    <a:pt x="7772" y="2276"/>
                    <a:pt x="7742" y="2051"/>
                  </a:cubicBezTo>
                  <a:cubicBezTo>
                    <a:pt x="7307" y="2499"/>
                    <a:pt x="6774" y="2866"/>
                    <a:pt x="6197" y="3089"/>
                  </a:cubicBezTo>
                  <a:cubicBezTo>
                    <a:pt x="5758" y="3253"/>
                    <a:pt x="5302" y="3333"/>
                    <a:pt x="4846" y="3333"/>
                  </a:cubicBezTo>
                  <a:cubicBezTo>
                    <a:pt x="4282" y="3333"/>
                    <a:pt x="3720" y="3211"/>
                    <a:pt x="3190" y="2978"/>
                  </a:cubicBezTo>
                  <a:cubicBezTo>
                    <a:pt x="1842" y="2388"/>
                    <a:pt x="759" y="1265"/>
                    <a:pt x="1" y="1"/>
                  </a:cubicBezTo>
                  <a:close/>
                </a:path>
              </a:pathLst>
            </a:custGeom>
            <a:solidFill>
              <a:srgbClr val="000000">
                <a:alpha val="251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55"/>
            <p:cNvSpPr/>
            <p:nvPr/>
          </p:nvSpPr>
          <p:spPr>
            <a:xfrm>
              <a:off x="7122274" y="1056077"/>
              <a:ext cx="90128" cy="87685"/>
            </a:xfrm>
            <a:custGeom>
              <a:avLst/>
              <a:gdLst/>
              <a:ahLst/>
              <a:cxnLst/>
              <a:rect l="l" t="t" r="r" b="b"/>
              <a:pathLst>
                <a:path w="1589" h="1546" extrusionOk="0">
                  <a:moveTo>
                    <a:pt x="172" y="1"/>
                  </a:moveTo>
                  <a:cubicBezTo>
                    <a:pt x="29" y="1"/>
                    <a:pt x="1" y="189"/>
                    <a:pt x="1" y="189"/>
                  </a:cubicBezTo>
                  <a:cubicBezTo>
                    <a:pt x="361" y="1338"/>
                    <a:pt x="571" y="1545"/>
                    <a:pt x="675" y="1545"/>
                  </a:cubicBezTo>
                  <a:cubicBezTo>
                    <a:pt x="734" y="1545"/>
                    <a:pt x="759" y="1480"/>
                    <a:pt x="759" y="1480"/>
                  </a:cubicBezTo>
                  <a:lnTo>
                    <a:pt x="1589" y="1213"/>
                  </a:lnTo>
                  <a:cubicBezTo>
                    <a:pt x="1531" y="694"/>
                    <a:pt x="786" y="455"/>
                    <a:pt x="422" y="131"/>
                  </a:cubicBezTo>
                  <a:cubicBezTo>
                    <a:pt x="314" y="35"/>
                    <a:pt x="232" y="1"/>
                    <a:pt x="17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55"/>
            <p:cNvSpPr/>
            <p:nvPr/>
          </p:nvSpPr>
          <p:spPr>
            <a:xfrm>
              <a:off x="7354997" y="1122323"/>
              <a:ext cx="31026" cy="29833"/>
            </a:xfrm>
            <a:custGeom>
              <a:avLst/>
              <a:gdLst/>
              <a:ahLst/>
              <a:cxnLst/>
              <a:rect l="l" t="t" r="r" b="b"/>
              <a:pathLst>
                <a:path w="547" h="526" extrusionOk="0">
                  <a:moveTo>
                    <a:pt x="263" y="0"/>
                  </a:moveTo>
                  <a:cubicBezTo>
                    <a:pt x="254" y="0"/>
                    <a:pt x="245" y="1"/>
                    <a:pt x="237" y="2"/>
                  </a:cubicBezTo>
                  <a:cubicBezTo>
                    <a:pt x="99" y="18"/>
                    <a:pt x="1" y="143"/>
                    <a:pt x="14" y="285"/>
                  </a:cubicBezTo>
                  <a:cubicBezTo>
                    <a:pt x="27" y="416"/>
                    <a:pt x="139" y="525"/>
                    <a:pt x="271" y="525"/>
                  </a:cubicBezTo>
                  <a:cubicBezTo>
                    <a:pt x="279" y="525"/>
                    <a:pt x="286" y="525"/>
                    <a:pt x="294" y="524"/>
                  </a:cubicBezTo>
                  <a:cubicBezTo>
                    <a:pt x="436" y="507"/>
                    <a:pt x="547" y="369"/>
                    <a:pt x="533" y="227"/>
                  </a:cubicBezTo>
                  <a:cubicBezTo>
                    <a:pt x="508" y="95"/>
                    <a:pt x="394" y="0"/>
                    <a:pt x="2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55"/>
            <p:cNvSpPr/>
            <p:nvPr/>
          </p:nvSpPr>
          <p:spPr>
            <a:xfrm>
              <a:off x="7456922" y="1119997"/>
              <a:ext cx="31026" cy="29663"/>
            </a:xfrm>
            <a:custGeom>
              <a:avLst/>
              <a:gdLst/>
              <a:ahLst/>
              <a:cxnLst/>
              <a:rect l="l" t="t" r="r" b="b"/>
              <a:pathLst>
                <a:path w="547" h="523" extrusionOk="0">
                  <a:moveTo>
                    <a:pt x="266" y="1"/>
                  </a:moveTo>
                  <a:cubicBezTo>
                    <a:pt x="257" y="1"/>
                    <a:pt x="249" y="1"/>
                    <a:pt x="240" y="2"/>
                  </a:cubicBezTo>
                  <a:cubicBezTo>
                    <a:pt x="98" y="16"/>
                    <a:pt x="1" y="144"/>
                    <a:pt x="14" y="282"/>
                  </a:cubicBezTo>
                  <a:cubicBezTo>
                    <a:pt x="27" y="427"/>
                    <a:pt x="140" y="523"/>
                    <a:pt x="269" y="523"/>
                  </a:cubicBezTo>
                  <a:cubicBezTo>
                    <a:pt x="277" y="523"/>
                    <a:pt x="286" y="522"/>
                    <a:pt x="294" y="521"/>
                  </a:cubicBezTo>
                  <a:cubicBezTo>
                    <a:pt x="449" y="508"/>
                    <a:pt x="547" y="366"/>
                    <a:pt x="533" y="228"/>
                  </a:cubicBezTo>
                  <a:cubicBezTo>
                    <a:pt x="521" y="95"/>
                    <a:pt x="395" y="1"/>
                    <a:pt x="2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55"/>
            <p:cNvSpPr/>
            <p:nvPr/>
          </p:nvSpPr>
          <p:spPr>
            <a:xfrm>
              <a:off x="7464977" y="901748"/>
              <a:ext cx="317859" cy="290337"/>
            </a:xfrm>
            <a:custGeom>
              <a:avLst/>
              <a:gdLst/>
              <a:ahLst/>
              <a:cxnLst/>
              <a:rect l="l" t="t" r="r" b="b"/>
              <a:pathLst>
                <a:path w="5604" h="5119" extrusionOk="0">
                  <a:moveTo>
                    <a:pt x="4720" y="1912"/>
                  </a:moveTo>
                  <a:cubicBezTo>
                    <a:pt x="4747" y="2023"/>
                    <a:pt x="4805" y="2235"/>
                    <a:pt x="4858" y="2488"/>
                  </a:cubicBezTo>
                  <a:cubicBezTo>
                    <a:pt x="4410" y="2626"/>
                    <a:pt x="3385" y="2697"/>
                    <a:pt x="2387" y="2711"/>
                  </a:cubicBezTo>
                  <a:cubicBezTo>
                    <a:pt x="2374" y="2529"/>
                    <a:pt x="2360" y="2333"/>
                    <a:pt x="2343" y="2151"/>
                  </a:cubicBezTo>
                  <a:cubicBezTo>
                    <a:pt x="3217" y="2137"/>
                    <a:pt x="4144" y="2080"/>
                    <a:pt x="4720" y="1912"/>
                  </a:cubicBezTo>
                  <a:close/>
                  <a:moveTo>
                    <a:pt x="4902" y="2657"/>
                  </a:moveTo>
                  <a:cubicBezTo>
                    <a:pt x="4929" y="2795"/>
                    <a:pt x="4973" y="2963"/>
                    <a:pt x="5000" y="3119"/>
                  </a:cubicBezTo>
                  <a:cubicBezTo>
                    <a:pt x="5196" y="4258"/>
                    <a:pt x="5027" y="4582"/>
                    <a:pt x="4916" y="4679"/>
                  </a:cubicBezTo>
                  <a:cubicBezTo>
                    <a:pt x="4730" y="4838"/>
                    <a:pt x="4375" y="4946"/>
                    <a:pt x="3994" y="4946"/>
                  </a:cubicBezTo>
                  <a:cubicBezTo>
                    <a:pt x="3767" y="4946"/>
                    <a:pt x="3530" y="4907"/>
                    <a:pt x="3314" y="4818"/>
                  </a:cubicBezTo>
                  <a:cubicBezTo>
                    <a:pt x="2977" y="4679"/>
                    <a:pt x="2542" y="4356"/>
                    <a:pt x="2472" y="3584"/>
                  </a:cubicBezTo>
                  <a:cubicBezTo>
                    <a:pt x="2458" y="3358"/>
                    <a:pt x="2428" y="3119"/>
                    <a:pt x="2414" y="2896"/>
                  </a:cubicBezTo>
                  <a:cubicBezTo>
                    <a:pt x="3018" y="2879"/>
                    <a:pt x="3652" y="2852"/>
                    <a:pt x="4157" y="2795"/>
                  </a:cubicBezTo>
                  <a:cubicBezTo>
                    <a:pt x="4467" y="2754"/>
                    <a:pt x="4720" y="2711"/>
                    <a:pt x="4902" y="2657"/>
                  </a:cubicBezTo>
                  <a:close/>
                  <a:moveTo>
                    <a:pt x="2161" y="0"/>
                  </a:moveTo>
                  <a:lnTo>
                    <a:pt x="1993" y="13"/>
                  </a:lnTo>
                  <a:cubicBezTo>
                    <a:pt x="1993" y="30"/>
                    <a:pt x="2064" y="887"/>
                    <a:pt x="2148" y="1982"/>
                  </a:cubicBezTo>
                  <a:cubicBezTo>
                    <a:pt x="1039" y="1982"/>
                    <a:pt x="27" y="1939"/>
                    <a:pt x="14" y="1939"/>
                  </a:cubicBezTo>
                  <a:lnTo>
                    <a:pt x="0" y="2107"/>
                  </a:lnTo>
                  <a:cubicBezTo>
                    <a:pt x="76" y="2107"/>
                    <a:pt x="869" y="2153"/>
                    <a:pt x="1820" y="2153"/>
                  </a:cubicBezTo>
                  <a:cubicBezTo>
                    <a:pt x="1932" y="2153"/>
                    <a:pt x="2046" y="2152"/>
                    <a:pt x="2161" y="2151"/>
                  </a:cubicBezTo>
                  <a:cubicBezTo>
                    <a:pt x="2175" y="2333"/>
                    <a:pt x="2205" y="2529"/>
                    <a:pt x="2219" y="2727"/>
                  </a:cubicBezTo>
                  <a:cubicBezTo>
                    <a:pt x="2015" y="2730"/>
                    <a:pt x="1813" y="2731"/>
                    <a:pt x="1620" y="2731"/>
                  </a:cubicBezTo>
                  <a:cubicBezTo>
                    <a:pt x="751" y="2731"/>
                    <a:pt x="49" y="2711"/>
                    <a:pt x="27" y="2711"/>
                  </a:cubicBezTo>
                  <a:lnTo>
                    <a:pt x="27" y="2896"/>
                  </a:lnTo>
                  <a:cubicBezTo>
                    <a:pt x="83" y="2896"/>
                    <a:pt x="552" y="2908"/>
                    <a:pt x="1186" y="2908"/>
                  </a:cubicBezTo>
                  <a:cubicBezTo>
                    <a:pt x="1504" y="2908"/>
                    <a:pt x="1862" y="2905"/>
                    <a:pt x="2232" y="2896"/>
                  </a:cubicBezTo>
                  <a:cubicBezTo>
                    <a:pt x="2259" y="3132"/>
                    <a:pt x="2276" y="3371"/>
                    <a:pt x="2303" y="3597"/>
                  </a:cubicBezTo>
                  <a:cubicBezTo>
                    <a:pt x="2374" y="4454"/>
                    <a:pt x="2866" y="4818"/>
                    <a:pt x="3244" y="4986"/>
                  </a:cubicBezTo>
                  <a:cubicBezTo>
                    <a:pt x="3477" y="5078"/>
                    <a:pt x="3723" y="5118"/>
                    <a:pt x="3959" y="5118"/>
                  </a:cubicBezTo>
                  <a:cubicBezTo>
                    <a:pt x="4051" y="5118"/>
                    <a:pt x="4141" y="5112"/>
                    <a:pt x="4228" y="5101"/>
                  </a:cubicBezTo>
                  <a:cubicBezTo>
                    <a:pt x="4565" y="5071"/>
                    <a:pt x="4858" y="4959"/>
                    <a:pt x="5027" y="4804"/>
                  </a:cubicBezTo>
                  <a:cubicBezTo>
                    <a:pt x="5604" y="4329"/>
                    <a:pt x="4943" y="2036"/>
                    <a:pt x="4858" y="1783"/>
                  </a:cubicBezTo>
                  <a:lnTo>
                    <a:pt x="4832" y="1699"/>
                  </a:lnTo>
                  <a:lnTo>
                    <a:pt x="4747" y="1730"/>
                  </a:lnTo>
                  <a:cubicBezTo>
                    <a:pt x="4215" y="1898"/>
                    <a:pt x="3244" y="1952"/>
                    <a:pt x="2330" y="1982"/>
                  </a:cubicBezTo>
                  <a:cubicBezTo>
                    <a:pt x="2232" y="887"/>
                    <a:pt x="2161" y="13"/>
                    <a:pt x="21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55"/>
            <p:cNvSpPr/>
            <p:nvPr/>
          </p:nvSpPr>
          <p:spPr>
            <a:xfrm>
              <a:off x="7521356" y="884336"/>
              <a:ext cx="157852" cy="239064"/>
            </a:xfrm>
            <a:custGeom>
              <a:avLst/>
              <a:gdLst/>
              <a:ahLst/>
              <a:cxnLst/>
              <a:rect l="l" t="t" r="r" b="b"/>
              <a:pathLst>
                <a:path w="2783" h="4215" extrusionOk="0">
                  <a:moveTo>
                    <a:pt x="2418" y="0"/>
                  </a:moveTo>
                  <a:lnTo>
                    <a:pt x="1" y="476"/>
                  </a:lnTo>
                  <a:cubicBezTo>
                    <a:pt x="453" y="1797"/>
                    <a:pt x="18" y="4086"/>
                    <a:pt x="18" y="4086"/>
                  </a:cubicBezTo>
                  <a:lnTo>
                    <a:pt x="368" y="4214"/>
                  </a:lnTo>
                  <a:cubicBezTo>
                    <a:pt x="1012" y="3638"/>
                    <a:pt x="439" y="884"/>
                    <a:pt x="439" y="884"/>
                  </a:cubicBezTo>
                  <a:cubicBezTo>
                    <a:pt x="439" y="884"/>
                    <a:pt x="2165" y="688"/>
                    <a:pt x="2475" y="449"/>
                  </a:cubicBezTo>
                  <a:cubicBezTo>
                    <a:pt x="2782" y="223"/>
                    <a:pt x="2418" y="0"/>
                    <a:pt x="2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55"/>
            <p:cNvSpPr/>
            <p:nvPr/>
          </p:nvSpPr>
          <p:spPr>
            <a:xfrm>
              <a:off x="7393283" y="990001"/>
              <a:ext cx="95630" cy="90691"/>
            </a:xfrm>
            <a:custGeom>
              <a:avLst/>
              <a:gdLst/>
              <a:ahLst/>
              <a:cxnLst/>
              <a:rect l="l" t="t" r="r" b="b"/>
              <a:pathLst>
                <a:path w="1686" h="1599" extrusionOk="0">
                  <a:moveTo>
                    <a:pt x="827" y="1"/>
                  </a:moveTo>
                  <a:cubicBezTo>
                    <a:pt x="799" y="1"/>
                    <a:pt x="770" y="2"/>
                    <a:pt x="742" y="5"/>
                  </a:cubicBezTo>
                  <a:cubicBezTo>
                    <a:pt x="307" y="59"/>
                    <a:pt x="0" y="453"/>
                    <a:pt x="40" y="888"/>
                  </a:cubicBezTo>
                  <a:cubicBezTo>
                    <a:pt x="94" y="1291"/>
                    <a:pt x="433" y="1599"/>
                    <a:pt x="832" y="1599"/>
                  </a:cubicBezTo>
                  <a:cubicBezTo>
                    <a:pt x="863" y="1599"/>
                    <a:pt x="895" y="1597"/>
                    <a:pt x="927" y="1593"/>
                  </a:cubicBezTo>
                  <a:cubicBezTo>
                    <a:pt x="1362" y="1549"/>
                    <a:pt x="1686" y="1155"/>
                    <a:pt x="1628" y="706"/>
                  </a:cubicBezTo>
                  <a:cubicBezTo>
                    <a:pt x="1587" y="299"/>
                    <a:pt x="1242" y="1"/>
                    <a:pt x="8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55"/>
            <p:cNvSpPr/>
            <p:nvPr/>
          </p:nvSpPr>
          <p:spPr>
            <a:xfrm>
              <a:off x="7411433" y="1007526"/>
              <a:ext cx="59159" cy="56150"/>
            </a:xfrm>
            <a:custGeom>
              <a:avLst/>
              <a:gdLst/>
              <a:ahLst/>
              <a:cxnLst/>
              <a:rect l="l" t="t" r="r" b="b"/>
              <a:pathLst>
                <a:path w="1043" h="990" extrusionOk="0">
                  <a:moveTo>
                    <a:pt x="515" y="0"/>
                  </a:moveTo>
                  <a:cubicBezTo>
                    <a:pt x="498" y="0"/>
                    <a:pt x="482" y="1"/>
                    <a:pt x="466" y="3"/>
                  </a:cubicBezTo>
                  <a:cubicBezTo>
                    <a:pt x="199" y="33"/>
                    <a:pt x="0" y="272"/>
                    <a:pt x="31" y="552"/>
                  </a:cubicBezTo>
                  <a:cubicBezTo>
                    <a:pt x="56" y="802"/>
                    <a:pt x="280" y="990"/>
                    <a:pt x="528" y="990"/>
                  </a:cubicBezTo>
                  <a:cubicBezTo>
                    <a:pt x="544" y="990"/>
                    <a:pt x="560" y="989"/>
                    <a:pt x="577" y="987"/>
                  </a:cubicBezTo>
                  <a:cubicBezTo>
                    <a:pt x="843" y="947"/>
                    <a:pt x="1042" y="707"/>
                    <a:pt x="1012" y="441"/>
                  </a:cubicBezTo>
                  <a:cubicBezTo>
                    <a:pt x="986" y="188"/>
                    <a:pt x="762" y="0"/>
                    <a:pt x="5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55"/>
            <p:cNvSpPr/>
            <p:nvPr/>
          </p:nvSpPr>
          <p:spPr>
            <a:xfrm>
              <a:off x="7156533" y="807824"/>
              <a:ext cx="154562" cy="151322"/>
            </a:xfrm>
            <a:custGeom>
              <a:avLst/>
              <a:gdLst/>
              <a:ahLst/>
              <a:cxnLst/>
              <a:rect l="l" t="t" r="r" b="b"/>
              <a:pathLst>
                <a:path w="2725" h="2668" extrusionOk="0">
                  <a:moveTo>
                    <a:pt x="1278" y="1"/>
                  </a:moveTo>
                  <a:lnTo>
                    <a:pt x="927" y="897"/>
                  </a:lnTo>
                  <a:lnTo>
                    <a:pt x="0" y="1110"/>
                  </a:lnTo>
                  <a:lnTo>
                    <a:pt x="745" y="1713"/>
                  </a:lnTo>
                  <a:lnTo>
                    <a:pt x="661" y="2667"/>
                  </a:lnTo>
                  <a:lnTo>
                    <a:pt x="1477" y="2162"/>
                  </a:lnTo>
                  <a:lnTo>
                    <a:pt x="2347" y="2529"/>
                  </a:lnTo>
                  <a:lnTo>
                    <a:pt x="2107" y="1602"/>
                  </a:lnTo>
                  <a:lnTo>
                    <a:pt x="2724" y="870"/>
                  </a:lnTo>
                  <a:lnTo>
                    <a:pt x="1770" y="827"/>
                  </a:lnTo>
                  <a:lnTo>
                    <a:pt x="127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6" name="Google Shape;946;p55"/>
          <p:cNvGrpSpPr/>
          <p:nvPr/>
        </p:nvGrpSpPr>
        <p:grpSpPr>
          <a:xfrm>
            <a:off x="1297431" y="2661849"/>
            <a:ext cx="747269" cy="679425"/>
            <a:chOff x="4903626" y="2594069"/>
            <a:chExt cx="698056" cy="634680"/>
          </a:xfrm>
        </p:grpSpPr>
        <p:sp>
          <p:nvSpPr>
            <p:cNvPr id="947" name="Google Shape;947;p55"/>
            <p:cNvSpPr/>
            <p:nvPr/>
          </p:nvSpPr>
          <p:spPr>
            <a:xfrm>
              <a:off x="4903626" y="2594069"/>
              <a:ext cx="698056" cy="634680"/>
            </a:xfrm>
            <a:custGeom>
              <a:avLst/>
              <a:gdLst/>
              <a:ahLst/>
              <a:cxnLst/>
              <a:rect l="l" t="t" r="r" b="b"/>
              <a:pathLst>
                <a:path w="6069" h="5518" extrusionOk="0">
                  <a:moveTo>
                    <a:pt x="5341" y="1"/>
                  </a:moveTo>
                  <a:cubicBezTo>
                    <a:pt x="5192" y="1"/>
                    <a:pt x="5101" y="92"/>
                    <a:pt x="5101" y="92"/>
                  </a:cubicBezTo>
                  <a:lnTo>
                    <a:pt x="4130" y="1339"/>
                  </a:lnTo>
                  <a:cubicBezTo>
                    <a:pt x="4051" y="1122"/>
                    <a:pt x="3812" y="1102"/>
                    <a:pt x="3727" y="1102"/>
                  </a:cubicBezTo>
                  <a:cubicBezTo>
                    <a:pt x="3707" y="1102"/>
                    <a:pt x="3695" y="1103"/>
                    <a:pt x="3695" y="1103"/>
                  </a:cubicBezTo>
                  <a:cubicBezTo>
                    <a:pt x="3695" y="756"/>
                    <a:pt x="3325" y="735"/>
                    <a:pt x="3236" y="735"/>
                  </a:cubicBezTo>
                  <a:cubicBezTo>
                    <a:pt x="3224" y="735"/>
                    <a:pt x="3217" y="736"/>
                    <a:pt x="3217" y="736"/>
                  </a:cubicBezTo>
                  <a:cubicBezTo>
                    <a:pt x="3230" y="527"/>
                    <a:pt x="3163" y="358"/>
                    <a:pt x="2724" y="344"/>
                  </a:cubicBezTo>
                  <a:cubicBezTo>
                    <a:pt x="2723" y="344"/>
                    <a:pt x="2721" y="344"/>
                    <a:pt x="2719" y="344"/>
                  </a:cubicBezTo>
                  <a:cubicBezTo>
                    <a:pt x="2270" y="344"/>
                    <a:pt x="0" y="3756"/>
                    <a:pt x="0" y="3756"/>
                  </a:cubicBezTo>
                  <a:cubicBezTo>
                    <a:pt x="0" y="3756"/>
                    <a:pt x="2054" y="5518"/>
                    <a:pt x="2198" y="5518"/>
                  </a:cubicBezTo>
                  <a:cubicBezTo>
                    <a:pt x="2202" y="5518"/>
                    <a:pt x="2204" y="5516"/>
                    <a:pt x="2205" y="5513"/>
                  </a:cubicBezTo>
                  <a:cubicBezTo>
                    <a:pt x="2249" y="5415"/>
                    <a:pt x="2795" y="4825"/>
                    <a:pt x="2795" y="4825"/>
                  </a:cubicBezTo>
                  <a:cubicBezTo>
                    <a:pt x="4680" y="4360"/>
                    <a:pt x="4397" y="2549"/>
                    <a:pt x="4397" y="2549"/>
                  </a:cubicBezTo>
                  <a:cubicBezTo>
                    <a:pt x="5745" y="820"/>
                    <a:pt x="6069" y="513"/>
                    <a:pt x="5705" y="176"/>
                  </a:cubicBezTo>
                  <a:cubicBezTo>
                    <a:pt x="5565" y="41"/>
                    <a:pt x="5440" y="1"/>
                    <a:pt x="53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55"/>
            <p:cNvSpPr/>
            <p:nvPr/>
          </p:nvSpPr>
          <p:spPr>
            <a:xfrm>
              <a:off x="4903626" y="2733703"/>
              <a:ext cx="290886" cy="495046"/>
            </a:xfrm>
            <a:custGeom>
              <a:avLst/>
              <a:gdLst/>
              <a:ahLst/>
              <a:cxnLst/>
              <a:rect l="l" t="t" r="r" b="b"/>
              <a:pathLst>
                <a:path w="2529" h="4304" extrusionOk="0">
                  <a:moveTo>
                    <a:pt x="1828" y="0"/>
                  </a:moveTo>
                  <a:lnTo>
                    <a:pt x="1828" y="0"/>
                  </a:lnTo>
                  <a:cubicBezTo>
                    <a:pt x="1025" y="1012"/>
                    <a:pt x="0" y="2542"/>
                    <a:pt x="0" y="2542"/>
                  </a:cubicBezTo>
                  <a:cubicBezTo>
                    <a:pt x="0" y="2542"/>
                    <a:pt x="2054" y="4304"/>
                    <a:pt x="2198" y="4304"/>
                  </a:cubicBezTo>
                  <a:cubicBezTo>
                    <a:pt x="2202" y="4304"/>
                    <a:pt x="2204" y="4302"/>
                    <a:pt x="2205" y="4299"/>
                  </a:cubicBezTo>
                  <a:cubicBezTo>
                    <a:pt x="2236" y="4241"/>
                    <a:pt x="2387" y="4059"/>
                    <a:pt x="2529" y="3891"/>
                  </a:cubicBezTo>
                  <a:cubicBezTo>
                    <a:pt x="1828" y="3483"/>
                    <a:pt x="1335" y="2755"/>
                    <a:pt x="1292" y="1925"/>
                  </a:cubicBezTo>
                  <a:cubicBezTo>
                    <a:pt x="1265" y="1278"/>
                    <a:pt x="1477" y="590"/>
                    <a:pt x="1828" y="0"/>
                  </a:cubicBezTo>
                  <a:close/>
                </a:path>
              </a:pathLst>
            </a:custGeom>
            <a:solidFill>
              <a:srgbClr val="000000">
                <a:alpha val="16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55"/>
            <p:cNvSpPr/>
            <p:nvPr/>
          </p:nvSpPr>
          <p:spPr>
            <a:xfrm>
              <a:off x="4929620" y="2612587"/>
              <a:ext cx="634910" cy="596264"/>
            </a:xfrm>
            <a:custGeom>
              <a:avLst/>
              <a:gdLst/>
              <a:ahLst/>
              <a:cxnLst/>
              <a:rect l="l" t="t" r="r" b="b"/>
              <a:pathLst>
                <a:path w="5520" h="5184" extrusionOk="0">
                  <a:moveTo>
                    <a:pt x="2568" y="357"/>
                  </a:moveTo>
                  <a:cubicBezTo>
                    <a:pt x="2617" y="357"/>
                    <a:pt x="2666" y="372"/>
                    <a:pt x="2711" y="406"/>
                  </a:cubicBezTo>
                  <a:lnTo>
                    <a:pt x="2711" y="419"/>
                  </a:lnTo>
                  <a:cubicBezTo>
                    <a:pt x="2822" y="490"/>
                    <a:pt x="2836" y="645"/>
                    <a:pt x="2751" y="757"/>
                  </a:cubicBezTo>
                  <a:lnTo>
                    <a:pt x="2347" y="1262"/>
                  </a:lnTo>
                  <a:cubicBezTo>
                    <a:pt x="2297" y="1322"/>
                    <a:pt x="2222" y="1356"/>
                    <a:pt x="2149" y="1356"/>
                  </a:cubicBezTo>
                  <a:cubicBezTo>
                    <a:pt x="2099" y="1356"/>
                    <a:pt x="2049" y="1340"/>
                    <a:pt x="2010" y="1306"/>
                  </a:cubicBezTo>
                  <a:cubicBezTo>
                    <a:pt x="1895" y="1222"/>
                    <a:pt x="1882" y="1067"/>
                    <a:pt x="1966" y="969"/>
                  </a:cubicBezTo>
                  <a:lnTo>
                    <a:pt x="2374" y="450"/>
                  </a:lnTo>
                  <a:cubicBezTo>
                    <a:pt x="2424" y="391"/>
                    <a:pt x="2495" y="357"/>
                    <a:pt x="2568" y="357"/>
                  </a:cubicBezTo>
                  <a:close/>
                  <a:moveTo>
                    <a:pt x="3001" y="720"/>
                  </a:moveTo>
                  <a:cubicBezTo>
                    <a:pt x="3061" y="720"/>
                    <a:pt x="3120" y="738"/>
                    <a:pt x="3173" y="773"/>
                  </a:cubicBezTo>
                  <a:cubicBezTo>
                    <a:pt x="3287" y="871"/>
                    <a:pt x="3314" y="1040"/>
                    <a:pt x="3217" y="1165"/>
                  </a:cubicBezTo>
                  <a:lnTo>
                    <a:pt x="2724" y="1785"/>
                  </a:lnTo>
                  <a:cubicBezTo>
                    <a:pt x="2668" y="1849"/>
                    <a:pt x="2587" y="1886"/>
                    <a:pt x="2505" y="1886"/>
                  </a:cubicBezTo>
                  <a:cubicBezTo>
                    <a:pt x="2445" y="1886"/>
                    <a:pt x="2384" y="1866"/>
                    <a:pt x="2330" y="1825"/>
                  </a:cubicBezTo>
                  <a:cubicBezTo>
                    <a:pt x="2219" y="1728"/>
                    <a:pt x="2205" y="1559"/>
                    <a:pt x="2289" y="1448"/>
                  </a:cubicBezTo>
                  <a:lnTo>
                    <a:pt x="2782" y="827"/>
                  </a:lnTo>
                  <a:cubicBezTo>
                    <a:pt x="2838" y="755"/>
                    <a:pt x="2919" y="720"/>
                    <a:pt x="3001" y="720"/>
                  </a:cubicBezTo>
                  <a:close/>
                  <a:moveTo>
                    <a:pt x="3476" y="1097"/>
                  </a:moveTo>
                  <a:cubicBezTo>
                    <a:pt x="3537" y="1097"/>
                    <a:pt x="3598" y="1115"/>
                    <a:pt x="3651" y="1151"/>
                  </a:cubicBezTo>
                  <a:cubicBezTo>
                    <a:pt x="3763" y="1249"/>
                    <a:pt x="3793" y="1417"/>
                    <a:pt x="3695" y="1546"/>
                  </a:cubicBezTo>
                  <a:lnTo>
                    <a:pt x="3203" y="2162"/>
                  </a:lnTo>
                  <a:cubicBezTo>
                    <a:pt x="3190" y="2176"/>
                    <a:pt x="3173" y="2189"/>
                    <a:pt x="3146" y="2206"/>
                  </a:cubicBezTo>
                  <a:cubicBezTo>
                    <a:pt x="3054" y="2123"/>
                    <a:pt x="2950" y="2071"/>
                    <a:pt x="2862" y="2071"/>
                  </a:cubicBezTo>
                  <a:cubicBezTo>
                    <a:pt x="2843" y="2071"/>
                    <a:pt x="2826" y="2074"/>
                    <a:pt x="2809" y="2078"/>
                  </a:cubicBezTo>
                  <a:cubicBezTo>
                    <a:pt x="2782" y="2078"/>
                    <a:pt x="2751" y="2092"/>
                    <a:pt x="2738" y="2105"/>
                  </a:cubicBezTo>
                  <a:cubicBezTo>
                    <a:pt x="2697" y="2007"/>
                    <a:pt x="2711" y="1896"/>
                    <a:pt x="2768" y="1812"/>
                  </a:cubicBezTo>
                  <a:lnTo>
                    <a:pt x="3257" y="1195"/>
                  </a:lnTo>
                  <a:cubicBezTo>
                    <a:pt x="3315" y="1129"/>
                    <a:pt x="3395" y="1097"/>
                    <a:pt x="3476" y="1097"/>
                  </a:cubicBezTo>
                  <a:close/>
                  <a:moveTo>
                    <a:pt x="5088" y="46"/>
                  </a:moveTo>
                  <a:cubicBezTo>
                    <a:pt x="5147" y="46"/>
                    <a:pt x="5206" y="64"/>
                    <a:pt x="5253" y="99"/>
                  </a:cubicBezTo>
                  <a:lnTo>
                    <a:pt x="5337" y="153"/>
                  </a:lnTo>
                  <a:cubicBezTo>
                    <a:pt x="5448" y="251"/>
                    <a:pt x="5465" y="436"/>
                    <a:pt x="5364" y="548"/>
                  </a:cubicBezTo>
                  <a:lnTo>
                    <a:pt x="3904" y="2388"/>
                  </a:lnTo>
                  <a:lnTo>
                    <a:pt x="3904" y="2486"/>
                  </a:lnTo>
                  <a:cubicBezTo>
                    <a:pt x="3962" y="2766"/>
                    <a:pt x="3948" y="3005"/>
                    <a:pt x="3904" y="3218"/>
                  </a:cubicBezTo>
                  <a:cubicBezTo>
                    <a:pt x="3834" y="3076"/>
                    <a:pt x="3510" y="2543"/>
                    <a:pt x="3203" y="2247"/>
                  </a:cubicBezTo>
                  <a:lnTo>
                    <a:pt x="4875" y="153"/>
                  </a:lnTo>
                  <a:cubicBezTo>
                    <a:pt x="4924" y="81"/>
                    <a:pt x="5006" y="46"/>
                    <a:pt x="5088" y="46"/>
                  </a:cubicBezTo>
                  <a:close/>
                  <a:moveTo>
                    <a:pt x="1868" y="1040"/>
                  </a:moveTo>
                  <a:cubicBezTo>
                    <a:pt x="1855" y="1151"/>
                    <a:pt x="1882" y="1262"/>
                    <a:pt x="1979" y="1333"/>
                  </a:cubicBezTo>
                  <a:cubicBezTo>
                    <a:pt x="2029" y="1383"/>
                    <a:pt x="2094" y="1403"/>
                    <a:pt x="2159" y="1403"/>
                  </a:cubicBezTo>
                  <a:cubicBezTo>
                    <a:pt x="2204" y="1403"/>
                    <a:pt x="2249" y="1394"/>
                    <a:pt x="2289" y="1377"/>
                  </a:cubicBezTo>
                  <a:lnTo>
                    <a:pt x="2289" y="1377"/>
                  </a:lnTo>
                  <a:lnTo>
                    <a:pt x="2262" y="1404"/>
                  </a:lnTo>
                  <a:cubicBezTo>
                    <a:pt x="2148" y="1546"/>
                    <a:pt x="2178" y="1755"/>
                    <a:pt x="2303" y="1869"/>
                  </a:cubicBezTo>
                  <a:cubicBezTo>
                    <a:pt x="2361" y="1913"/>
                    <a:pt x="2431" y="1934"/>
                    <a:pt x="2501" y="1934"/>
                  </a:cubicBezTo>
                  <a:cubicBezTo>
                    <a:pt x="2565" y="1934"/>
                    <a:pt x="2629" y="1917"/>
                    <a:pt x="2684" y="1883"/>
                  </a:cubicBezTo>
                  <a:lnTo>
                    <a:pt x="2684" y="1883"/>
                  </a:lnTo>
                  <a:cubicBezTo>
                    <a:pt x="2654" y="1967"/>
                    <a:pt x="2654" y="2051"/>
                    <a:pt x="2697" y="2136"/>
                  </a:cubicBezTo>
                  <a:cubicBezTo>
                    <a:pt x="2667" y="2162"/>
                    <a:pt x="2654" y="2189"/>
                    <a:pt x="2640" y="2220"/>
                  </a:cubicBezTo>
                  <a:cubicBezTo>
                    <a:pt x="2569" y="2388"/>
                    <a:pt x="2600" y="2655"/>
                    <a:pt x="2667" y="2921"/>
                  </a:cubicBezTo>
                  <a:cubicBezTo>
                    <a:pt x="2628" y="2913"/>
                    <a:pt x="2564" y="2905"/>
                    <a:pt x="2483" y="2905"/>
                  </a:cubicBezTo>
                  <a:cubicBezTo>
                    <a:pt x="2423" y="2905"/>
                    <a:pt x="2353" y="2910"/>
                    <a:pt x="2276" y="2921"/>
                  </a:cubicBezTo>
                  <a:cubicBezTo>
                    <a:pt x="2276" y="2935"/>
                    <a:pt x="2289" y="2948"/>
                    <a:pt x="2289" y="2965"/>
                  </a:cubicBezTo>
                  <a:cubicBezTo>
                    <a:pt x="2355" y="2955"/>
                    <a:pt x="2414" y="2951"/>
                    <a:pt x="2465" y="2951"/>
                  </a:cubicBezTo>
                  <a:cubicBezTo>
                    <a:pt x="2568" y="2951"/>
                    <a:pt x="2640" y="2965"/>
                    <a:pt x="2667" y="2965"/>
                  </a:cubicBezTo>
                  <a:cubicBezTo>
                    <a:pt x="2738" y="3201"/>
                    <a:pt x="2836" y="3427"/>
                    <a:pt x="2893" y="3568"/>
                  </a:cubicBezTo>
                  <a:lnTo>
                    <a:pt x="2906" y="3568"/>
                  </a:lnTo>
                  <a:cubicBezTo>
                    <a:pt x="2906" y="3575"/>
                    <a:pt x="2910" y="3578"/>
                    <a:pt x="2915" y="3578"/>
                  </a:cubicBezTo>
                  <a:cubicBezTo>
                    <a:pt x="2921" y="3578"/>
                    <a:pt x="2928" y="3575"/>
                    <a:pt x="2937" y="3568"/>
                  </a:cubicBezTo>
                  <a:cubicBezTo>
                    <a:pt x="2937" y="3568"/>
                    <a:pt x="2950" y="3555"/>
                    <a:pt x="2937" y="3538"/>
                  </a:cubicBezTo>
                  <a:cubicBezTo>
                    <a:pt x="2866" y="3400"/>
                    <a:pt x="2782" y="3187"/>
                    <a:pt x="2724" y="2965"/>
                  </a:cubicBezTo>
                  <a:lnTo>
                    <a:pt x="2724" y="2948"/>
                  </a:lnTo>
                  <a:cubicBezTo>
                    <a:pt x="2724" y="2948"/>
                    <a:pt x="2724" y="2935"/>
                    <a:pt x="2711" y="2935"/>
                  </a:cubicBezTo>
                  <a:cubicBezTo>
                    <a:pt x="2640" y="2668"/>
                    <a:pt x="2613" y="2402"/>
                    <a:pt x="2684" y="2247"/>
                  </a:cubicBezTo>
                  <a:cubicBezTo>
                    <a:pt x="2697" y="2220"/>
                    <a:pt x="2711" y="2189"/>
                    <a:pt x="2724" y="2176"/>
                  </a:cubicBezTo>
                  <a:cubicBezTo>
                    <a:pt x="2738" y="2162"/>
                    <a:pt x="2751" y="2149"/>
                    <a:pt x="2768" y="2149"/>
                  </a:cubicBezTo>
                  <a:cubicBezTo>
                    <a:pt x="2782" y="2136"/>
                    <a:pt x="2795" y="2122"/>
                    <a:pt x="2809" y="2122"/>
                  </a:cubicBezTo>
                  <a:cubicBezTo>
                    <a:pt x="2827" y="2116"/>
                    <a:pt x="2845" y="2114"/>
                    <a:pt x="2863" y="2114"/>
                  </a:cubicBezTo>
                  <a:cubicBezTo>
                    <a:pt x="2943" y="2114"/>
                    <a:pt x="3025" y="2165"/>
                    <a:pt x="3119" y="2233"/>
                  </a:cubicBezTo>
                  <a:cubicBezTo>
                    <a:pt x="3119" y="2247"/>
                    <a:pt x="3132" y="2247"/>
                    <a:pt x="3146" y="2260"/>
                  </a:cubicBezTo>
                  <a:lnTo>
                    <a:pt x="3132" y="2260"/>
                  </a:lnTo>
                  <a:lnTo>
                    <a:pt x="3132" y="2274"/>
                  </a:lnTo>
                  <a:lnTo>
                    <a:pt x="3132" y="2291"/>
                  </a:lnTo>
                  <a:cubicBezTo>
                    <a:pt x="3139" y="2297"/>
                    <a:pt x="3146" y="2301"/>
                    <a:pt x="3153" y="2301"/>
                  </a:cubicBezTo>
                  <a:cubicBezTo>
                    <a:pt x="3159" y="2301"/>
                    <a:pt x="3166" y="2297"/>
                    <a:pt x="3173" y="2291"/>
                  </a:cubicBezTo>
                  <a:cubicBezTo>
                    <a:pt x="3510" y="2611"/>
                    <a:pt x="3877" y="3258"/>
                    <a:pt x="3891" y="3272"/>
                  </a:cubicBezTo>
                  <a:cubicBezTo>
                    <a:pt x="3665" y="4115"/>
                    <a:pt x="2782" y="4425"/>
                    <a:pt x="2458" y="4509"/>
                  </a:cubicBezTo>
                  <a:cubicBezTo>
                    <a:pt x="2262" y="4566"/>
                    <a:pt x="2010" y="5001"/>
                    <a:pt x="1952" y="5099"/>
                  </a:cubicBezTo>
                  <a:lnTo>
                    <a:pt x="54" y="3609"/>
                  </a:lnTo>
                  <a:cubicBezTo>
                    <a:pt x="476" y="2739"/>
                    <a:pt x="1504" y="1488"/>
                    <a:pt x="1868" y="1040"/>
                  </a:cubicBezTo>
                  <a:close/>
                  <a:moveTo>
                    <a:pt x="5086" y="0"/>
                  </a:moveTo>
                  <a:cubicBezTo>
                    <a:pt x="4991" y="0"/>
                    <a:pt x="4896" y="44"/>
                    <a:pt x="4831" y="126"/>
                  </a:cubicBezTo>
                  <a:lnTo>
                    <a:pt x="3793" y="1431"/>
                  </a:lnTo>
                  <a:cubicBezTo>
                    <a:pt x="3820" y="1320"/>
                    <a:pt x="3780" y="1195"/>
                    <a:pt x="3678" y="1124"/>
                  </a:cubicBezTo>
                  <a:cubicBezTo>
                    <a:pt x="3618" y="1071"/>
                    <a:pt x="3544" y="1046"/>
                    <a:pt x="3471" y="1046"/>
                  </a:cubicBezTo>
                  <a:cubicBezTo>
                    <a:pt x="3411" y="1046"/>
                    <a:pt x="3351" y="1063"/>
                    <a:pt x="3301" y="1094"/>
                  </a:cubicBezTo>
                  <a:cubicBezTo>
                    <a:pt x="3341" y="969"/>
                    <a:pt x="3314" y="827"/>
                    <a:pt x="3203" y="743"/>
                  </a:cubicBezTo>
                  <a:cubicBezTo>
                    <a:pt x="3138" y="696"/>
                    <a:pt x="3062" y="671"/>
                    <a:pt x="2987" y="671"/>
                  </a:cubicBezTo>
                  <a:cubicBezTo>
                    <a:pt x="2929" y="671"/>
                    <a:pt x="2872" y="685"/>
                    <a:pt x="2822" y="716"/>
                  </a:cubicBezTo>
                  <a:cubicBezTo>
                    <a:pt x="2879" y="605"/>
                    <a:pt x="2852" y="463"/>
                    <a:pt x="2738" y="379"/>
                  </a:cubicBezTo>
                  <a:cubicBezTo>
                    <a:pt x="2683" y="336"/>
                    <a:pt x="2617" y="315"/>
                    <a:pt x="2552" y="315"/>
                  </a:cubicBezTo>
                  <a:cubicBezTo>
                    <a:pt x="2469" y="315"/>
                    <a:pt x="2387" y="350"/>
                    <a:pt x="2330" y="419"/>
                  </a:cubicBezTo>
                  <a:lnTo>
                    <a:pt x="1993" y="841"/>
                  </a:lnTo>
                  <a:cubicBezTo>
                    <a:pt x="1993" y="841"/>
                    <a:pt x="1979" y="841"/>
                    <a:pt x="1979" y="858"/>
                  </a:cubicBezTo>
                  <a:cubicBezTo>
                    <a:pt x="1966" y="871"/>
                    <a:pt x="519" y="2527"/>
                    <a:pt x="14" y="3609"/>
                  </a:cubicBezTo>
                  <a:lnTo>
                    <a:pt x="0" y="3622"/>
                  </a:lnTo>
                  <a:lnTo>
                    <a:pt x="1939" y="5156"/>
                  </a:lnTo>
                  <a:lnTo>
                    <a:pt x="1966" y="5183"/>
                  </a:lnTo>
                  <a:lnTo>
                    <a:pt x="1979" y="5156"/>
                  </a:lnTo>
                  <a:cubicBezTo>
                    <a:pt x="1979" y="5139"/>
                    <a:pt x="2276" y="4607"/>
                    <a:pt x="2472" y="4549"/>
                  </a:cubicBezTo>
                  <a:cubicBezTo>
                    <a:pt x="2893" y="4438"/>
                    <a:pt x="4241" y="3959"/>
                    <a:pt x="3948" y="2486"/>
                  </a:cubicBezTo>
                  <a:lnTo>
                    <a:pt x="3962" y="2415"/>
                  </a:lnTo>
                  <a:lnTo>
                    <a:pt x="5408" y="575"/>
                  </a:lnTo>
                  <a:cubicBezTo>
                    <a:pt x="5519" y="436"/>
                    <a:pt x="5492" y="237"/>
                    <a:pt x="5364" y="126"/>
                  </a:cubicBezTo>
                  <a:lnTo>
                    <a:pt x="5280" y="69"/>
                  </a:lnTo>
                  <a:cubicBezTo>
                    <a:pt x="5222" y="22"/>
                    <a:pt x="5154" y="0"/>
                    <a:pt x="50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0" name="Google Shape;950;p55"/>
          <p:cNvGrpSpPr/>
          <p:nvPr/>
        </p:nvGrpSpPr>
        <p:grpSpPr>
          <a:xfrm>
            <a:off x="4301046" y="2639511"/>
            <a:ext cx="439956" cy="724101"/>
            <a:chOff x="7139125" y="2565753"/>
            <a:chExt cx="385622" cy="634676"/>
          </a:xfrm>
        </p:grpSpPr>
        <p:sp>
          <p:nvSpPr>
            <p:cNvPr id="951" name="Google Shape;951;p55"/>
            <p:cNvSpPr/>
            <p:nvPr/>
          </p:nvSpPr>
          <p:spPr>
            <a:xfrm>
              <a:off x="7150326" y="3169417"/>
              <a:ext cx="363322" cy="31012"/>
            </a:xfrm>
            <a:custGeom>
              <a:avLst/>
              <a:gdLst/>
              <a:ahLst/>
              <a:cxnLst/>
              <a:rect l="l" t="t" r="r" b="b"/>
              <a:pathLst>
                <a:path w="10509" h="897" extrusionOk="0">
                  <a:moveTo>
                    <a:pt x="506" y="0"/>
                  </a:moveTo>
                  <a:cubicBezTo>
                    <a:pt x="226" y="0"/>
                    <a:pt x="0" y="209"/>
                    <a:pt x="0" y="449"/>
                  </a:cubicBezTo>
                  <a:cubicBezTo>
                    <a:pt x="0" y="701"/>
                    <a:pt x="226" y="897"/>
                    <a:pt x="506" y="897"/>
                  </a:cubicBezTo>
                  <a:lnTo>
                    <a:pt x="10003" y="897"/>
                  </a:lnTo>
                  <a:cubicBezTo>
                    <a:pt x="10283" y="897"/>
                    <a:pt x="10509" y="701"/>
                    <a:pt x="10509" y="449"/>
                  </a:cubicBezTo>
                  <a:cubicBezTo>
                    <a:pt x="10509" y="209"/>
                    <a:pt x="10283" y="0"/>
                    <a:pt x="100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55"/>
            <p:cNvSpPr/>
            <p:nvPr/>
          </p:nvSpPr>
          <p:spPr>
            <a:xfrm>
              <a:off x="7219780" y="2722053"/>
              <a:ext cx="224410" cy="311844"/>
            </a:xfrm>
            <a:custGeom>
              <a:avLst/>
              <a:gdLst/>
              <a:ahLst/>
              <a:cxnLst/>
              <a:rect l="l" t="t" r="r" b="b"/>
              <a:pathLst>
                <a:path w="6491" h="9020" extrusionOk="0">
                  <a:moveTo>
                    <a:pt x="1811" y="1"/>
                  </a:moveTo>
                  <a:lnTo>
                    <a:pt x="1" y="9019"/>
                  </a:lnTo>
                  <a:lnTo>
                    <a:pt x="6490" y="9019"/>
                  </a:lnTo>
                  <a:lnTo>
                    <a:pt x="472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55"/>
            <p:cNvSpPr/>
            <p:nvPr/>
          </p:nvSpPr>
          <p:spPr>
            <a:xfrm>
              <a:off x="7139125" y="2565753"/>
              <a:ext cx="385622" cy="225828"/>
            </a:xfrm>
            <a:custGeom>
              <a:avLst/>
              <a:gdLst/>
              <a:ahLst/>
              <a:cxnLst/>
              <a:rect l="l" t="t" r="r" b="b"/>
              <a:pathLst>
                <a:path w="11154" h="6532" extrusionOk="0">
                  <a:moveTo>
                    <a:pt x="5536" y="1"/>
                  </a:moveTo>
                  <a:cubicBezTo>
                    <a:pt x="4356" y="1"/>
                    <a:pt x="3261" y="321"/>
                    <a:pt x="2360" y="773"/>
                  </a:cubicBezTo>
                  <a:cubicBezTo>
                    <a:pt x="1996" y="955"/>
                    <a:pt x="1659" y="1164"/>
                    <a:pt x="1363" y="1390"/>
                  </a:cubicBezTo>
                  <a:cubicBezTo>
                    <a:pt x="506" y="2024"/>
                    <a:pt x="1" y="2752"/>
                    <a:pt x="1" y="3271"/>
                  </a:cubicBezTo>
                  <a:cubicBezTo>
                    <a:pt x="1" y="3777"/>
                    <a:pt x="506" y="4495"/>
                    <a:pt x="1349" y="5125"/>
                  </a:cubicBezTo>
                  <a:cubicBezTo>
                    <a:pt x="1686" y="5378"/>
                    <a:pt x="2081" y="5617"/>
                    <a:pt x="2516" y="5830"/>
                  </a:cubicBezTo>
                  <a:cubicBezTo>
                    <a:pt x="3385" y="6251"/>
                    <a:pt x="4427" y="6531"/>
                    <a:pt x="5536" y="6531"/>
                  </a:cubicBezTo>
                  <a:lnTo>
                    <a:pt x="5621" y="6531"/>
                  </a:lnTo>
                  <a:cubicBezTo>
                    <a:pt x="8682" y="6531"/>
                    <a:pt x="11153" y="4384"/>
                    <a:pt x="11153" y="3258"/>
                  </a:cubicBezTo>
                  <a:cubicBezTo>
                    <a:pt x="11153" y="2121"/>
                    <a:pt x="8668" y="1"/>
                    <a:pt x="56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55"/>
            <p:cNvSpPr/>
            <p:nvPr/>
          </p:nvSpPr>
          <p:spPr>
            <a:xfrm>
              <a:off x="7437857" y="2592442"/>
              <a:ext cx="49577" cy="174868"/>
            </a:xfrm>
            <a:custGeom>
              <a:avLst/>
              <a:gdLst/>
              <a:ahLst/>
              <a:cxnLst/>
              <a:rect l="l" t="t" r="r" b="b"/>
              <a:pathLst>
                <a:path w="1434" h="5058" extrusionOk="0">
                  <a:moveTo>
                    <a:pt x="152" y="1"/>
                  </a:moveTo>
                  <a:cubicBezTo>
                    <a:pt x="223" y="759"/>
                    <a:pt x="422" y="3301"/>
                    <a:pt x="0" y="5058"/>
                  </a:cubicBezTo>
                  <a:cubicBezTo>
                    <a:pt x="435" y="4845"/>
                    <a:pt x="826" y="4606"/>
                    <a:pt x="1164" y="4353"/>
                  </a:cubicBezTo>
                  <a:cubicBezTo>
                    <a:pt x="1433" y="2570"/>
                    <a:pt x="1305" y="1349"/>
                    <a:pt x="1150" y="604"/>
                  </a:cubicBezTo>
                  <a:cubicBezTo>
                    <a:pt x="857" y="392"/>
                    <a:pt x="520" y="183"/>
                    <a:pt x="1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55"/>
            <p:cNvSpPr/>
            <p:nvPr/>
          </p:nvSpPr>
          <p:spPr>
            <a:xfrm>
              <a:off x="7176531" y="2592442"/>
              <a:ext cx="50061" cy="174868"/>
            </a:xfrm>
            <a:custGeom>
              <a:avLst/>
              <a:gdLst/>
              <a:ahLst/>
              <a:cxnLst/>
              <a:rect l="l" t="t" r="r" b="b"/>
              <a:pathLst>
                <a:path w="1448" h="5058" extrusionOk="0">
                  <a:moveTo>
                    <a:pt x="1278" y="1"/>
                  </a:moveTo>
                  <a:lnTo>
                    <a:pt x="1278" y="1"/>
                  </a:lnTo>
                  <a:cubicBezTo>
                    <a:pt x="914" y="183"/>
                    <a:pt x="591" y="392"/>
                    <a:pt x="294" y="618"/>
                  </a:cubicBezTo>
                  <a:cubicBezTo>
                    <a:pt x="125" y="1349"/>
                    <a:pt x="1" y="2583"/>
                    <a:pt x="281" y="4353"/>
                  </a:cubicBezTo>
                  <a:cubicBezTo>
                    <a:pt x="618" y="4606"/>
                    <a:pt x="1012" y="4845"/>
                    <a:pt x="1447" y="5058"/>
                  </a:cubicBezTo>
                  <a:cubicBezTo>
                    <a:pt x="1012" y="3301"/>
                    <a:pt x="1208" y="773"/>
                    <a:pt x="12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55"/>
            <p:cNvSpPr/>
            <p:nvPr/>
          </p:nvSpPr>
          <p:spPr>
            <a:xfrm>
              <a:off x="7246469" y="2640947"/>
              <a:ext cx="171030" cy="73916"/>
            </a:xfrm>
            <a:custGeom>
              <a:avLst/>
              <a:gdLst/>
              <a:ahLst/>
              <a:cxnLst/>
              <a:rect l="l" t="t" r="r" b="b"/>
              <a:pathLst>
                <a:path w="4947" h="2138" extrusionOk="0">
                  <a:moveTo>
                    <a:pt x="4188" y="0"/>
                  </a:moveTo>
                  <a:cubicBezTo>
                    <a:pt x="4087" y="0"/>
                    <a:pt x="4002" y="85"/>
                    <a:pt x="4002" y="186"/>
                  </a:cubicBezTo>
                  <a:lnTo>
                    <a:pt x="4002" y="675"/>
                  </a:lnTo>
                  <a:lnTo>
                    <a:pt x="3682" y="675"/>
                  </a:lnTo>
                  <a:lnTo>
                    <a:pt x="3682" y="199"/>
                  </a:lnTo>
                  <a:cubicBezTo>
                    <a:pt x="3682" y="101"/>
                    <a:pt x="3611" y="17"/>
                    <a:pt x="3514" y="17"/>
                  </a:cubicBezTo>
                  <a:cubicBezTo>
                    <a:pt x="3412" y="17"/>
                    <a:pt x="3328" y="101"/>
                    <a:pt x="3328" y="199"/>
                  </a:cubicBezTo>
                  <a:lnTo>
                    <a:pt x="3328" y="675"/>
                  </a:lnTo>
                  <a:lnTo>
                    <a:pt x="3008" y="675"/>
                  </a:lnTo>
                  <a:lnTo>
                    <a:pt x="3008" y="199"/>
                  </a:lnTo>
                  <a:cubicBezTo>
                    <a:pt x="3008" y="101"/>
                    <a:pt x="2937" y="31"/>
                    <a:pt x="2839" y="31"/>
                  </a:cubicBezTo>
                  <a:cubicBezTo>
                    <a:pt x="2738" y="31"/>
                    <a:pt x="2654" y="101"/>
                    <a:pt x="2654" y="199"/>
                  </a:cubicBezTo>
                  <a:lnTo>
                    <a:pt x="2654" y="675"/>
                  </a:lnTo>
                  <a:lnTo>
                    <a:pt x="2334" y="675"/>
                  </a:lnTo>
                  <a:lnTo>
                    <a:pt x="2334" y="213"/>
                  </a:lnTo>
                  <a:cubicBezTo>
                    <a:pt x="2334" y="115"/>
                    <a:pt x="2263" y="31"/>
                    <a:pt x="2165" y="31"/>
                  </a:cubicBezTo>
                  <a:cubicBezTo>
                    <a:pt x="2064" y="31"/>
                    <a:pt x="1980" y="115"/>
                    <a:pt x="1980" y="213"/>
                  </a:cubicBezTo>
                  <a:lnTo>
                    <a:pt x="1980" y="675"/>
                  </a:lnTo>
                  <a:lnTo>
                    <a:pt x="1673" y="675"/>
                  </a:lnTo>
                  <a:lnTo>
                    <a:pt x="1659" y="226"/>
                  </a:lnTo>
                  <a:cubicBezTo>
                    <a:pt x="1659" y="128"/>
                    <a:pt x="1588" y="44"/>
                    <a:pt x="1491" y="44"/>
                  </a:cubicBezTo>
                  <a:cubicBezTo>
                    <a:pt x="1390" y="44"/>
                    <a:pt x="1305" y="128"/>
                    <a:pt x="1305" y="226"/>
                  </a:cubicBezTo>
                  <a:lnTo>
                    <a:pt x="1305" y="675"/>
                  </a:lnTo>
                  <a:lnTo>
                    <a:pt x="998" y="675"/>
                  </a:lnTo>
                  <a:lnTo>
                    <a:pt x="998" y="226"/>
                  </a:lnTo>
                  <a:cubicBezTo>
                    <a:pt x="998" y="128"/>
                    <a:pt x="914" y="58"/>
                    <a:pt x="816" y="58"/>
                  </a:cubicBezTo>
                  <a:cubicBezTo>
                    <a:pt x="715" y="58"/>
                    <a:pt x="631" y="128"/>
                    <a:pt x="631" y="226"/>
                  </a:cubicBezTo>
                  <a:lnTo>
                    <a:pt x="631" y="675"/>
                  </a:lnTo>
                  <a:lnTo>
                    <a:pt x="409" y="675"/>
                  </a:lnTo>
                  <a:cubicBezTo>
                    <a:pt x="183" y="675"/>
                    <a:pt x="1" y="860"/>
                    <a:pt x="1" y="1083"/>
                  </a:cubicBezTo>
                  <a:cubicBezTo>
                    <a:pt x="1" y="1308"/>
                    <a:pt x="183" y="1490"/>
                    <a:pt x="409" y="1490"/>
                  </a:cubicBezTo>
                  <a:lnTo>
                    <a:pt x="631" y="1490"/>
                  </a:lnTo>
                  <a:lnTo>
                    <a:pt x="631" y="1969"/>
                  </a:lnTo>
                  <a:cubicBezTo>
                    <a:pt x="631" y="2067"/>
                    <a:pt x="715" y="2138"/>
                    <a:pt x="816" y="2138"/>
                  </a:cubicBezTo>
                  <a:cubicBezTo>
                    <a:pt x="914" y="2138"/>
                    <a:pt x="998" y="2067"/>
                    <a:pt x="998" y="1969"/>
                  </a:cubicBezTo>
                  <a:lnTo>
                    <a:pt x="998" y="1490"/>
                  </a:lnTo>
                  <a:lnTo>
                    <a:pt x="1305" y="1490"/>
                  </a:lnTo>
                  <a:lnTo>
                    <a:pt x="1305" y="1956"/>
                  </a:lnTo>
                  <a:cubicBezTo>
                    <a:pt x="1305" y="2053"/>
                    <a:pt x="1390" y="2138"/>
                    <a:pt x="1491" y="2138"/>
                  </a:cubicBezTo>
                  <a:cubicBezTo>
                    <a:pt x="1588" y="2138"/>
                    <a:pt x="1673" y="2053"/>
                    <a:pt x="1673" y="1956"/>
                  </a:cubicBezTo>
                  <a:lnTo>
                    <a:pt x="1673" y="1490"/>
                  </a:lnTo>
                  <a:lnTo>
                    <a:pt x="1980" y="1490"/>
                  </a:lnTo>
                  <a:lnTo>
                    <a:pt x="1980" y="1956"/>
                  </a:lnTo>
                  <a:cubicBezTo>
                    <a:pt x="1980" y="2040"/>
                    <a:pt x="2064" y="2124"/>
                    <a:pt x="2165" y="2124"/>
                  </a:cubicBezTo>
                  <a:cubicBezTo>
                    <a:pt x="2263" y="2124"/>
                    <a:pt x="2347" y="2040"/>
                    <a:pt x="2347" y="1956"/>
                  </a:cubicBezTo>
                  <a:lnTo>
                    <a:pt x="2334" y="1490"/>
                  </a:lnTo>
                  <a:lnTo>
                    <a:pt x="2654" y="1490"/>
                  </a:lnTo>
                  <a:lnTo>
                    <a:pt x="2654" y="1939"/>
                  </a:lnTo>
                  <a:cubicBezTo>
                    <a:pt x="2654" y="2040"/>
                    <a:pt x="2738" y="2107"/>
                    <a:pt x="2839" y="2107"/>
                  </a:cubicBezTo>
                  <a:cubicBezTo>
                    <a:pt x="2937" y="2107"/>
                    <a:pt x="3008" y="2040"/>
                    <a:pt x="3008" y="1939"/>
                  </a:cubicBezTo>
                  <a:lnTo>
                    <a:pt x="3008" y="1490"/>
                  </a:lnTo>
                  <a:lnTo>
                    <a:pt x="3328" y="1490"/>
                  </a:lnTo>
                  <a:lnTo>
                    <a:pt x="3328" y="1925"/>
                  </a:lnTo>
                  <a:cubicBezTo>
                    <a:pt x="3328" y="2023"/>
                    <a:pt x="3412" y="2107"/>
                    <a:pt x="3514" y="2107"/>
                  </a:cubicBezTo>
                  <a:cubicBezTo>
                    <a:pt x="3611" y="2107"/>
                    <a:pt x="3682" y="2023"/>
                    <a:pt x="3682" y="1925"/>
                  </a:cubicBezTo>
                  <a:lnTo>
                    <a:pt x="3682" y="1490"/>
                  </a:lnTo>
                  <a:lnTo>
                    <a:pt x="4002" y="1490"/>
                  </a:lnTo>
                  <a:lnTo>
                    <a:pt x="4002" y="1925"/>
                  </a:lnTo>
                  <a:cubicBezTo>
                    <a:pt x="4002" y="2023"/>
                    <a:pt x="4087" y="2094"/>
                    <a:pt x="4188" y="2094"/>
                  </a:cubicBezTo>
                  <a:cubicBezTo>
                    <a:pt x="4286" y="2094"/>
                    <a:pt x="4356" y="2023"/>
                    <a:pt x="4356" y="1925"/>
                  </a:cubicBezTo>
                  <a:lnTo>
                    <a:pt x="4356" y="1490"/>
                  </a:lnTo>
                  <a:lnTo>
                    <a:pt x="4538" y="1490"/>
                  </a:lnTo>
                  <a:cubicBezTo>
                    <a:pt x="4761" y="1490"/>
                    <a:pt x="4946" y="1308"/>
                    <a:pt x="4946" y="1083"/>
                  </a:cubicBezTo>
                  <a:cubicBezTo>
                    <a:pt x="4946" y="860"/>
                    <a:pt x="4761" y="675"/>
                    <a:pt x="4538" y="675"/>
                  </a:cubicBezTo>
                  <a:lnTo>
                    <a:pt x="4356" y="675"/>
                  </a:lnTo>
                  <a:lnTo>
                    <a:pt x="4356" y="186"/>
                  </a:lnTo>
                  <a:cubicBezTo>
                    <a:pt x="4356" y="85"/>
                    <a:pt x="4286" y="0"/>
                    <a:pt x="41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55"/>
            <p:cNvSpPr/>
            <p:nvPr/>
          </p:nvSpPr>
          <p:spPr>
            <a:xfrm>
              <a:off x="7163947" y="3033859"/>
              <a:ext cx="336079" cy="145723"/>
            </a:xfrm>
            <a:custGeom>
              <a:avLst/>
              <a:gdLst/>
              <a:ahLst/>
              <a:cxnLst/>
              <a:rect l="l" t="t" r="r" b="b"/>
              <a:pathLst>
                <a:path w="9721" h="4215" extrusionOk="0">
                  <a:moveTo>
                    <a:pt x="405" y="0"/>
                  </a:moveTo>
                  <a:cubicBezTo>
                    <a:pt x="183" y="0"/>
                    <a:pt x="1" y="169"/>
                    <a:pt x="1" y="381"/>
                  </a:cubicBezTo>
                  <a:lnTo>
                    <a:pt x="1" y="3823"/>
                  </a:lnTo>
                  <a:cubicBezTo>
                    <a:pt x="1" y="4032"/>
                    <a:pt x="183" y="4214"/>
                    <a:pt x="405" y="4214"/>
                  </a:cubicBezTo>
                  <a:lnTo>
                    <a:pt x="9312" y="4214"/>
                  </a:lnTo>
                  <a:cubicBezTo>
                    <a:pt x="9538" y="4214"/>
                    <a:pt x="9720" y="4032"/>
                    <a:pt x="9720" y="3823"/>
                  </a:cubicBezTo>
                  <a:lnTo>
                    <a:pt x="9720" y="381"/>
                  </a:lnTo>
                  <a:cubicBezTo>
                    <a:pt x="9720" y="169"/>
                    <a:pt x="9538" y="0"/>
                    <a:pt x="93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55"/>
            <p:cNvSpPr/>
            <p:nvPr/>
          </p:nvSpPr>
          <p:spPr>
            <a:xfrm>
              <a:off x="7263029" y="3065908"/>
              <a:ext cx="137910" cy="65653"/>
            </a:xfrm>
            <a:custGeom>
              <a:avLst/>
              <a:gdLst/>
              <a:ahLst/>
              <a:cxnLst/>
              <a:rect l="l" t="t" r="r" b="b"/>
              <a:pathLst>
                <a:path w="3989" h="1899" extrusionOk="0">
                  <a:moveTo>
                    <a:pt x="0" y="0"/>
                  </a:moveTo>
                  <a:lnTo>
                    <a:pt x="0" y="1898"/>
                  </a:lnTo>
                  <a:lnTo>
                    <a:pt x="3989" y="1898"/>
                  </a:lnTo>
                  <a:lnTo>
                    <a:pt x="39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 name="Google Shape;656;p52">
            <a:extLst>
              <a:ext uri="{FF2B5EF4-FFF2-40B4-BE49-F238E27FC236}">
                <a16:creationId xmlns:a16="http://schemas.microsoft.com/office/drawing/2014/main" id="{DB15EF00-0727-2285-295A-5EEA1AD990C9}"/>
              </a:ext>
            </a:extLst>
          </p:cNvPr>
          <p:cNvGrpSpPr/>
          <p:nvPr/>
        </p:nvGrpSpPr>
        <p:grpSpPr>
          <a:xfrm>
            <a:off x="7432137" y="437763"/>
            <a:ext cx="765253" cy="816138"/>
            <a:chOff x="2963725" y="1527825"/>
            <a:chExt cx="263425" cy="289575"/>
          </a:xfrm>
        </p:grpSpPr>
        <p:sp>
          <p:nvSpPr>
            <p:cNvPr id="3" name="Google Shape;657;p52">
              <a:extLst>
                <a:ext uri="{FF2B5EF4-FFF2-40B4-BE49-F238E27FC236}">
                  <a16:creationId xmlns:a16="http://schemas.microsoft.com/office/drawing/2014/main" id="{95ED4A42-D240-C799-0374-321199D2953D}"/>
                </a:ext>
              </a:extLst>
            </p:cNvPr>
            <p:cNvSpPr/>
            <p:nvPr/>
          </p:nvSpPr>
          <p:spPr>
            <a:xfrm>
              <a:off x="2963725" y="1527825"/>
              <a:ext cx="263425" cy="289575"/>
            </a:xfrm>
            <a:custGeom>
              <a:avLst/>
              <a:gdLst/>
              <a:ahLst/>
              <a:cxnLst/>
              <a:rect l="l" t="t" r="r" b="b"/>
              <a:pathLst>
                <a:path w="10537" h="11583" extrusionOk="0">
                  <a:moveTo>
                    <a:pt x="8194" y="1"/>
                  </a:moveTo>
                  <a:cubicBezTo>
                    <a:pt x="6781" y="1"/>
                    <a:pt x="3570" y="1121"/>
                    <a:pt x="1939" y="3752"/>
                  </a:cubicBezTo>
                  <a:cubicBezTo>
                    <a:pt x="0" y="6884"/>
                    <a:pt x="968" y="11085"/>
                    <a:pt x="1740" y="11489"/>
                  </a:cubicBezTo>
                  <a:cubicBezTo>
                    <a:pt x="1856" y="11550"/>
                    <a:pt x="2046" y="11582"/>
                    <a:pt x="2293" y="11582"/>
                  </a:cubicBezTo>
                  <a:cubicBezTo>
                    <a:pt x="3699" y="11582"/>
                    <a:pt x="6934" y="10543"/>
                    <a:pt x="8598" y="7865"/>
                  </a:cubicBezTo>
                  <a:cubicBezTo>
                    <a:pt x="10536" y="4733"/>
                    <a:pt x="9481" y="633"/>
                    <a:pt x="8793" y="128"/>
                  </a:cubicBezTo>
                  <a:cubicBezTo>
                    <a:pt x="8680" y="44"/>
                    <a:pt x="8472" y="1"/>
                    <a:pt x="819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658;p52">
              <a:extLst>
                <a:ext uri="{FF2B5EF4-FFF2-40B4-BE49-F238E27FC236}">
                  <a16:creationId xmlns:a16="http://schemas.microsoft.com/office/drawing/2014/main" id="{AC3AF843-D00A-5395-B4E6-4BAE1C0E8C43}"/>
                </a:ext>
              </a:extLst>
            </p:cNvPr>
            <p:cNvSpPr/>
            <p:nvPr/>
          </p:nvSpPr>
          <p:spPr>
            <a:xfrm>
              <a:off x="2963725" y="1527825"/>
              <a:ext cx="233150" cy="289525"/>
            </a:xfrm>
            <a:custGeom>
              <a:avLst/>
              <a:gdLst/>
              <a:ahLst/>
              <a:cxnLst/>
              <a:rect l="l" t="t" r="r" b="b"/>
              <a:pathLst>
                <a:path w="9326" h="11581" extrusionOk="0">
                  <a:moveTo>
                    <a:pt x="8194" y="1"/>
                  </a:moveTo>
                  <a:cubicBezTo>
                    <a:pt x="6781" y="1"/>
                    <a:pt x="3570" y="1121"/>
                    <a:pt x="1939" y="3752"/>
                  </a:cubicBezTo>
                  <a:cubicBezTo>
                    <a:pt x="0" y="6884"/>
                    <a:pt x="968" y="11085"/>
                    <a:pt x="1740" y="11489"/>
                  </a:cubicBezTo>
                  <a:cubicBezTo>
                    <a:pt x="1857" y="11548"/>
                    <a:pt x="2047" y="11580"/>
                    <a:pt x="2293" y="11580"/>
                  </a:cubicBezTo>
                  <a:cubicBezTo>
                    <a:pt x="2403" y="11580"/>
                    <a:pt x="2524" y="11574"/>
                    <a:pt x="2654" y="11560"/>
                  </a:cubicBezTo>
                  <a:cubicBezTo>
                    <a:pt x="2162" y="10043"/>
                    <a:pt x="2006" y="7150"/>
                    <a:pt x="3439" y="4831"/>
                  </a:cubicBezTo>
                  <a:cubicBezTo>
                    <a:pt x="4943" y="2417"/>
                    <a:pt x="7782" y="1277"/>
                    <a:pt x="9326" y="1095"/>
                  </a:cubicBezTo>
                  <a:cubicBezTo>
                    <a:pt x="9157" y="603"/>
                    <a:pt x="8962" y="252"/>
                    <a:pt x="8793" y="128"/>
                  </a:cubicBezTo>
                  <a:cubicBezTo>
                    <a:pt x="8680" y="44"/>
                    <a:pt x="8472" y="1"/>
                    <a:pt x="8194" y="1"/>
                  </a:cubicBezTo>
                  <a:close/>
                </a:path>
              </a:pathLst>
            </a:custGeom>
            <a:solidFill>
              <a:srgbClr val="000000">
                <a:alpha val="29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659;p52">
              <a:extLst>
                <a:ext uri="{FF2B5EF4-FFF2-40B4-BE49-F238E27FC236}">
                  <a16:creationId xmlns:a16="http://schemas.microsoft.com/office/drawing/2014/main" id="{F7B8231D-927C-88AA-11F1-AD8C839D69A1}"/>
                </a:ext>
              </a:extLst>
            </p:cNvPr>
            <p:cNvSpPr/>
            <p:nvPr/>
          </p:nvSpPr>
          <p:spPr>
            <a:xfrm>
              <a:off x="3077075" y="1542900"/>
              <a:ext cx="129675" cy="93475"/>
            </a:xfrm>
            <a:custGeom>
              <a:avLst/>
              <a:gdLst/>
              <a:ahLst/>
              <a:cxnLst/>
              <a:rect l="l" t="t" r="r" b="b"/>
              <a:pathLst>
                <a:path w="5187" h="3739" extrusionOk="0">
                  <a:moveTo>
                    <a:pt x="1238" y="0"/>
                  </a:moveTo>
                  <a:cubicBezTo>
                    <a:pt x="830" y="169"/>
                    <a:pt x="409" y="381"/>
                    <a:pt x="1" y="634"/>
                  </a:cubicBezTo>
                  <a:cubicBezTo>
                    <a:pt x="1771" y="1574"/>
                    <a:pt x="3487" y="2613"/>
                    <a:pt x="5142" y="3739"/>
                  </a:cubicBezTo>
                  <a:cubicBezTo>
                    <a:pt x="5186" y="3274"/>
                    <a:pt x="5173" y="2825"/>
                    <a:pt x="5142" y="2390"/>
                  </a:cubicBezTo>
                  <a:cubicBezTo>
                    <a:pt x="4455" y="1885"/>
                    <a:pt x="3710" y="1419"/>
                    <a:pt x="2981" y="984"/>
                  </a:cubicBezTo>
                  <a:cubicBezTo>
                    <a:pt x="2405" y="634"/>
                    <a:pt x="1828" y="310"/>
                    <a:pt x="12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660;p52">
              <a:extLst>
                <a:ext uri="{FF2B5EF4-FFF2-40B4-BE49-F238E27FC236}">
                  <a16:creationId xmlns:a16="http://schemas.microsoft.com/office/drawing/2014/main" id="{2FC0FB58-8843-CE1B-9C47-9BD89E6A38AB}"/>
                </a:ext>
              </a:extLst>
            </p:cNvPr>
            <p:cNvSpPr/>
            <p:nvPr/>
          </p:nvSpPr>
          <p:spPr>
            <a:xfrm>
              <a:off x="2983350" y="1720225"/>
              <a:ext cx="116950" cy="88175"/>
            </a:xfrm>
            <a:custGeom>
              <a:avLst/>
              <a:gdLst/>
              <a:ahLst/>
              <a:cxnLst/>
              <a:rect l="l" t="t" r="r" b="b"/>
              <a:pathLst>
                <a:path w="4678" h="3527" extrusionOk="0">
                  <a:moveTo>
                    <a:pt x="28" y="0"/>
                  </a:moveTo>
                  <a:lnTo>
                    <a:pt x="28" y="0"/>
                  </a:lnTo>
                  <a:cubicBezTo>
                    <a:pt x="1" y="523"/>
                    <a:pt x="28" y="998"/>
                    <a:pt x="85" y="1450"/>
                  </a:cubicBezTo>
                  <a:cubicBezTo>
                    <a:pt x="534" y="1770"/>
                    <a:pt x="999" y="2081"/>
                    <a:pt x="1461" y="2377"/>
                  </a:cubicBezTo>
                  <a:cubicBezTo>
                    <a:pt x="2081" y="2782"/>
                    <a:pt x="2725" y="3163"/>
                    <a:pt x="3372" y="3527"/>
                  </a:cubicBezTo>
                  <a:cubicBezTo>
                    <a:pt x="3794" y="3389"/>
                    <a:pt x="4229" y="3203"/>
                    <a:pt x="4677" y="2967"/>
                  </a:cubicBezTo>
                  <a:cubicBezTo>
                    <a:pt x="3076" y="2067"/>
                    <a:pt x="1518" y="1069"/>
                    <a:pt x="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661;p52">
              <a:extLst>
                <a:ext uri="{FF2B5EF4-FFF2-40B4-BE49-F238E27FC236}">
                  <a16:creationId xmlns:a16="http://schemas.microsoft.com/office/drawing/2014/main" id="{9B5375CF-0AD3-D833-3CB0-C4B4E2E72BEF}"/>
                </a:ext>
              </a:extLst>
            </p:cNvPr>
            <p:cNvSpPr/>
            <p:nvPr/>
          </p:nvSpPr>
          <p:spPr>
            <a:xfrm>
              <a:off x="3038475" y="1610750"/>
              <a:ext cx="95950" cy="135875"/>
            </a:xfrm>
            <a:custGeom>
              <a:avLst/>
              <a:gdLst/>
              <a:ahLst/>
              <a:cxnLst/>
              <a:rect l="l" t="t" r="r" b="b"/>
              <a:pathLst>
                <a:path w="3838" h="5435" extrusionOk="0">
                  <a:moveTo>
                    <a:pt x="3457" y="0"/>
                  </a:moveTo>
                  <a:cubicBezTo>
                    <a:pt x="3362" y="0"/>
                    <a:pt x="3270" y="49"/>
                    <a:pt x="3217" y="138"/>
                  </a:cubicBezTo>
                  <a:lnTo>
                    <a:pt x="2924" y="587"/>
                  </a:lnTo>
                  <a:lnTo>
                    <a:pt x="2543" y="351"/>
                  </a:lnTo>
                  <a:cubicBezTo>
                    <a:pt x="2520" y="336"/>
                    <a:pt x="2493" y="329"/>
                    <a:pt x="2467" y="329"/>
                  </a:cubicBezTo>
                  <a:cubicBezTo>
                    <a:pt x="2414" y="329"/>
                    <a:pt x="2361" y="357"/>
                    <a:pt x="2334" y="405"/>
                  </a:cubicBezTo>
                  <a:cubicBezTo>
                    <a:pt x="2277" y="475"/>
                    <a:pt x="2304" y="573"/>
                    <a:pt x="2374" y="617"/>
                  </a:cubicBezTo>
                  <a:lnTo>
                    <a:pt x="2755" y="856"/>
                  </a:lnTo>
                  <a:lnTo>
                    <a:pt x="2347" y="1500"/>
                  </a:lnTo>
                  <a:lnTo>
                    <a:pt x="1983" y="1278"/>
                  </a:lnTo>
                  <a:cubicBezTo>
                    <a:pt x="1952" y="1256"/>
                    <a:pt x="1918" y="1247"/>
                    <a:pt x="1886" y="1247"/>
                  </a:cubicBezTo>
                  <a:cubicBezTo>
                    <a:pt x="1832" y="1247"/>
                    <a:pt x="1783" y="1274"/>
                    <a:pt x="1757" y="1318"/>
                  </a:cubicBezTo>
                  <a:cubicBezTo>
                    <a:pt x="1714" y="1403"/>
                    <a:pt x="1730" y="1500"/>
                    <a:pt x="1815" y="1544"/>
                  </a:cubicBezTo>
                  <a:lnTo>
                    <a:pt x="2165" y="1767"/>
                  </a:lnTo>
                  <a:lnTo>
                    <a:pt x="1757" y="2414"/>
                  </a:lnTo>
                  <a:lnTo>
                    <a:pt x="1407" y="2188"/>
                  </a:lnTo>
                  <a:cubicBezTo>
                    <a:pt x="1384" y="2175"/>
                    <a:pt x="1359" y="2169"/>
                    <a:pt x="1333" y="2169"/>
                  </a:cubicBezTo>
                  <a:cubicBezTo>
                    <a:pt x="1278" y="2169"/>
                    <a:pt x="1220" y="2197"/>
                    <a:pt x="1181" y="2245"/>
                  </a:cubicBezTo>
                  <a:cubicBezTo>
                    <a:pt x="1140" y="2316"/>
                    <a:pt x="1167" y="2414"/>
                    <a:pt x="1238" y="2471"/>
                  </a:cubicBezTo>
                  <a:lnTo>
                    <a:pt x="1589" y="2680"/>
                  </a:lnTo>
                  <a:lnTo>
                    <a:pt x="1167" y="3328"/>
                  </a:lnTo>
                  <a:lnTo>
                    <a:pt x="830" y="3115"/>
                  </a:lnTo>
                  <a:cubicBezTo>
                    <a:pt x="804" y="3096"/>
                    <a:pt x="775" y="3087"/>
                    <a:pt x="746" y="3087"/>
                  </a:cubicBezTo>
                  <a:cubicBezTo>
                    <a:pt x="695" y="3087"/>
                    <a:pt x="646" y="3114"/>
                    <a:pt x="618" y="3159"/>
                  </a:cubicBezTo>
                  <a:cubicBezTo>
                    <a:pt x="564" y="3243"/>
                    <a:pt x="591" y="3341"/>
                    <a:pt x="662" y="3385"/>
                  </a:cubicBezTo>
                  <a:lnTo>
                    <a:pt x="999" y="3594"/>
                  </a:lnTo>
                  <a:lnTo>
                    <a:pt x="577" y="4228"/>
                  </a:lnTo>
                  <a:lnTo>
                    <a:pt x="267" y="4029"/>
                  </a:lnTo>
                  <a:cubicBezTo>
                    <a:pt x="240" y="4016"/>
                    <a:pt x="212" y="4010"/>
                    <a:pt x="185" y="4010"/>
                  </a:cubicBezTo>
                  <a:cubicBezTo>
                    <a:pt x="127" y="4010"/>
                    <a:pt x="72" y="4038"/>
                    <a:pt x="45" y="4086"/>
                  </a:cubicBezTo>
                  <a:cubicBezTo>
                    <a:pt x="1" y="4157"/>
                    <a:pt x="14" y="4255"/>
                    <a:pt x="99" y="4312"/>
                  </a:cubicBezTo>
                  <a:lnTo>
                    <a:pt x="409" y="4508"/>
                  </a:lnTo>
                  <a:lnTo>
                    <a:pt x="99" y="4969"/>
                  </a:lnTo>
                  <a:cubicBezTo>
                    <a:pt x="14" y="5111"/>
                    <a:pt x="58" y="5293"/>
                    <a:pt x="196" y="5391"/>
                  </a:cubicBezTo>
                  <a:cubicBezTo>
                    <a:pt x="246" y="5420"/>
                    <a:pt x="300" y="5435"/>
                    <a:pt x="354" y="5435"/>
                  </a:cubicBezTo>
                  <a:cubicBezTo>
                    <a:pt x="453" y="5435"/>
                    <a:pt x="550" y="5385"/>
                    <a:pt x="604" y="5293"/>
                  </a:cubicBezTo>
                  <a:lnTo>
                    <a:pt x="915" y="4818"/>
                  </a:lnTo>
                  <a:lnTo>
                    <a:pt x="1279" y="5040"/>
                  </a:lnTo>
                  <a:cubicBezTo>
                    <a:pt x="1311" y="5057"/>
                    <a:pt x="1345" y="5065"/>
                    <a:pt x="1377" y="5065"/>
                  </a:cubicBezTo>
                  <a:cubicBezTo>
                    <a:pt x="1430" y="5065"/>
                    <a:pt x="1477" y="5044"/>
                    <a:pt x="1505" y="5000"/>
                  </a:cubicBezTo>
                  <a:cubicBezTo>
                    <a:pt x="1545" y="4915"/>
                    <a:pt x="1531" y="4818"/>
                    <a:pt x="1447" y="4774"/>
                  </a:cubicBezTo>
                  <a:lnTo>
                    <a:pt x="1097" y="4548"/>
                  </a:lnTo>
                  <a:lnTo>
                    <a:pt x="1505" y="3904"/>
                  </a:lnTo>
                  <a:lnTo>
                    <a:pt x="1855" y="4127"/>
                  </a:lnTo>
                  <a:cubicBezTo>
                    <a:pt x="1879" y="4141"/>
                    <a:pt x="1905" y="4148"/>
                    <a:pt x="1932" y="4148"/>
                  </a:cubicBezTo>
                  <a:cubicBezTo>
                    <a:pt x="1986" y="4148"/>
                    <a:pt x="2043" y="4120"/>
                    <a:pt x="2081" y="4073"/>
                  </a:cubicBezTo>
                  <a:cubicBezTo>
                    <a:pt x="2121" y="4002"/>
                    <a:pt x="2095" y="3904"/>
                    <a:pt x="2024" y="3847"/>
                  </a:cubicBezTo>
                  <a:lnTo>
                    <a:pt x="1673" y="3638"/>
                  </a:lnTo>
                  <a:lnTo>
                    <a:pt x="2095" y="2990"/>
                  </a:lnTo>
                  <a:lnTo>
                    <a:pt x="2432" y="3199"/>
                  </a:lnTo>
                  <a:cubicBezTo>
                    <a:pt x="2458" y="3216"/>
                    <a:pt x="2487" y="3224"/>
                    <a:pt x="2516" y="3224"/>
                  </a:cubicBezTo>
                  <a:cubicBezTo>
                    <a:pt x="2566" y="3224"/>
                    <a:pt x="2615" y="3199"/>
                    <a:pt x="2641" y="3146"/>
                  </a:cubicBezTo>
                  <a:cubicBezTo>
                    <a:pt x="2698" y="3075"/>
                    <a:pt x="2671" y="2977"/>
                    <a:pt x="2600" y="2933"/>
                  </a:cubicBezTo>
                  <a:lnTo>
                    <a:pt x="2263" y="2724"/>
                  </a:lnTo>
                  <a:lnTo>
                    <a:pt x="2685" y="2077"/>
                  </a:lnTo>
                  <a:lnTo>
                    <a:pt x="2995" y="2289"/>
                  </a:lnTo>
                  <a:cubicBezTo>
                    <a:pt x="3021" y="2302"/>
                    <a:pt x="3050" y="2308"/>
                    <a:pt x="3077" y="2308"/>
                  </a:cubicBezTo>
                  <a:cubicBezTo>
                    <a:pt x="3135" y="2308"/>
                    <a:pt x="3190" y="2280"/>
                    <a:pt x="3217" y="2232"/>
                  </a:cubicBezTo>
                  <a:cubicBezTo>
                    <a:pt x="3261" y="2161"/>
                    <a:pt x="3248" y="2063"/>
                    <a:pt x="3163" y="2006"/>
                  </a:cubicBezTo>
                  <a:lnTo>
                    <a:pt x="2853" y="1810"/>
                  </a:lnTo>
                  <a:lnTo>
                    <a:pt x="3261" y="1177"/>
                  </a:lnTo>
                  <a:lnTo>
                    <a:pt x="3568" y="1362"/>
                  </a:lnTo>
                  <a:cubicBezTo>
                    <a:pt x="3593" y="1376"/>
                    <a:pt x="3622" y="1384"/>
                    <a:pt x="3650" y="1384"/>
                  </a:cubicBezTo>
                  <a:cubicBezTo>
                    <a:pt x="3703" y="1384"/>
                    <a:pt x="3757" y="1359"/>
                    <a:pt x="3794" y="1305"/>
                  </a:cubicBezTo>
                  <a:cubicBezTo>
                    <a:pt x="3838" y="1234"/>
                    <a:pt x="3807" y="1136"/>
                    <a:pt x="3736" y="1092"/>
                  </a:cubicBezTo>
                  <a:lnTo>
                    <a:pt x="3443" y="910"/>
                  </a:lnTo>
                  <a:lnTo>
                    <a:pt x="3723" y="462"/>
                  </a:lnTo>
                  <a:cubicBezTo>
                    <a:pt x="3807" y="320"/>
                    <a:pt x="3767" y="138"/>
                    <a:pt x="3625" y="54"/>
                  </a:cubicBezTo>
                  <a:cubicBezTo>
                    <a:pt x="3572" y="18"/>
                    <a:pt x="3514" y="0"/>
                    <a:pt x="34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 name="Google Shape;875;p55">
            <a:extLst>
              <a:ext uri="{FF2B5EF4-FFF2-40B4-BE49-F238E27FC236}">
                <a16:creationId xmlns:a16="http://schemas.microsoft.com/office/drawing/2014/main" id="{C6D5B3A3-6BD7-A2FA-00F1-9C1D9FC36B43}"/>
              </a:ext>
            </a:extLst>
          </p:cNvPr>
          <p:cNvSpPr txBox="1">
            <a:spLocks/>
          </p:cNvSpPr>
          <p:nvPr/>
        </p:nvSpPr>
        <p:spPr>
          <a:xfrm>
            <a:off x="6726201" y="1799229"/>
            <a:ext cx="2070438" cy="705268"/>
          </a:xfrm>
          <a:prstGeom prst="rect">
            <a:avLst/>
          </a:prstGeom>
          <a:noFill/>
          <a:ln>
            <a:noFill/>
          </a:ln>
        </p:spPr>
        <p:txBody>
          <a:bodyPr spcFirstLastPara="1" wrap="square" lIns="36575" tIns="36575" rIns="36575" bIns="3657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accent1"/>
              </a:buClr>
              <a:buSzPts val="1400"/>
              <a:buFont typeface="Montserrat Medium"/>
              <a:buNone/>
              <a:defRPr sz="1400" b="0" i="0" u="none" strike="noStrike" cap="none">
                <a:solidFill>
                  <a:schemeClr val="accent1"/>
                </a:solidFill>
                <a:latin typeface="Montserrat Medium"/>
                <a:ea typeface="Montserrat Medium"/>
                <a:cs typeface="Montserrat Medium"/>
                <a:sym typeface="Montserrat Medium"/>
              </a:defRPr>
            </a:lvl1pPr>
            <a:lvl2pPr marL="914400" marR="0" lvl="1" indent="-317500" algn="ctr" rtl="0">
              <a:lnSpc>
                <a:spcPct val="100000"/>
              </a:lnSpc>
              <a:spcBef>
                <a:spcPts val="0"/>
              </a:spcBef>
              <a:spcAft>
                <a:spcPts val="0"/>
              </a:spcAft>
              <a:buClr>
                <a:schemeClr val="accent1"/>
              </a:buClr>
              <a:buSzPts val="1400"/>
              <a:buFont typeface="Montserrat Medium"/>
              <a:buNone/>
              <a:defRPr sz="1400" b="0" i="0" u="none" strike="noStrike" cap="none">
                <a:solidFill>
                  <a:schemeClr val="accent1"/>
                </a:solidFill>
                <a:latin typeface="Montserrat Medium"/>
                <a:ea typeface="Montserrat Medium"/>
                <a:cs typeface="Montserrat Medium"/>
                <a:sym typeface="Montserrat Medium"/>
              </a:defRPr>
            </a:lvl2pPr>
            <a:lvl3pPr marL="1371600" marR="0" lvl="2" indent="-317500" algn="ctr" rtl="0">
              <a:lnSpc>
                <a:spcPct val="100000"/>
              </a:lnSpc>
              <a:spcBef>
                <a:spcPts val="0"/>
              </a:spcBef>
              <a:spcAft>
                <a:spcPts val="0"/>
              </a:spcAft>
              <a:buClr>
                <a:schemeClr val="accent1"/>
              </a:buClr>
              <a:buSzPts val="1400"/>
              <a:buFont typeface="Montserrat Medium"/>
              <a:buNone/>
              <a:defRPr sz="1400" b="0" i="0" u="none" strike="noStrike" cap="none">
                <a:solidFill>
                  <a:schemeClr val="accent1"/>
                </a:solidFill>
                <a:latin typeface="Montserrat Medium"/>
                <a:ea typeface="Montserrat Medium"/>
                <a:cs typeface="Montserrat Medium"/>
                <a:sym typeface="Montserrat Medium"/>
              </a:defRPr>
            </a:lvl3pPr>
            <a:lvl4pPr marL="1828800" marR="0" lvl="3" indent="-317500" algn="ctr" rtl="0">
              <a:lnSpc>
                <a:spcPct val="100000"/>
              </a:lnSpc>
              <a:spcBef>
                <a:spcPts val="0"/>
              </a:spcBef>
              <a:spcAft>
                <a:spcPts val="0"/>
              </a:spcAft>
              <a:buClr>
                <a:schemeClr val="accent1"/>
              </a:buClr>
              <a:buSzPts val="1400"/>
              <a:buFont typeface="Montserrat Medium"/>
              <a:buNone/>
              <a:defRPr sz="1400" b="0" i="0" u="none" strike="noStrike" cap="none">
                <a:solidFill>
                  <a:schemeClr val="accent1"/>
                </a:solidFill>
                <a:latin typeface="Montserrat Medium"/>
                <a:ea typeface="Montserrat Medium"/>
                <a:cs typeface="Montserrat Medium"/>
                <a:sym typeface="Montserrat Medium"/>
              </a:defRPr>
            </a:lvl4pPr>
            <a:lvl5pPr marL="2286000" marR="0" lvl="4" indent="-317500" algn="ctr" rtl="0">
              <a:lnSpc>
                <a:spcPct val="100000"/>
              </a:lnSpc>
              <a:spcBef>
                <a:spcPts val="0"/>
              </a:spcBef>
              <a:spcAft>
                <a:spcPts val="0"/>
              </a:spcAft>
              <a:buClr>
                <a:schemeClr val="accent1"/>
              </a:buClr>
              <a:buSzPts val="1400"/>
              <a:buFont typeface="Montserrat Medium"/>
              <a:buNone/>
              <a:defRPr sz="1400" b="0" i="0" u="none" strike="noStrike" cap="none">
                <a:solidFill>
                  <a:schemeClr val="accent1"/>
                </a:solidFill>
                <a:latin typeface="Montserrat Medium"/>
                <a:ea typeface="Montserrat Medium"/>
                <a:cs typeface="Montserrat Medium"/>
                <a:sym typeface="Montserrat Medium"/>
              </a:defRPr>
            </a:lvl5pPr>
            <a:lvl6pPr marL="2743200" marR="0" lvl="5" indent="-317500" algn="ctr" rtl="0">
              <a:lnSpc>
                <a:spcPct val="100000"/>
              </a:lnSpc>
              <a:spcBef>
                <a:spcPts val="0"/>
              </a:spcBef>
              <a:spcAft>
                <a:spcPts val="0"/>
              </a:spcAft>
              <a:buClr>
                <a:schemeClr val="accent1"/>
              </a:buClr>
              <a:buSzPts val="1400"/>
              <a:buFont typeface="Montserrat Medium"/>
              <a:buNone/>
              <a:defRPr sz="1400" b="0" i="0" u="none" strike="noStrike" cap="none">
                <a:solidFill>
                  <a:schemeClr val="accent1"/>
                </a:solidFill>
                <a:latin typeface="Montserrat Medium"/>
                <a:ea typeface="Montserrat Medium"/>
                <a:cs typeface="Montserrat Medium"/>
                <a:sym typeface="Montserrat Medium"/>
              </a:defRPr>
            </a:lvl6pPr>
            <a:lvl7pPr marL="3200400" marR="0" lvl="6" indent="-317500" algn="ctr" rtl="0">
              <a:lnSpc>
                <a:spcPct val="100000"/>
              </a:lnSpc>
              <a:spcBef>
                <a:spcPts val="0"/>
              </a:spcBef>
              <a:spcAft>
                <a:spcPts val="0"/>
              </a:spcAft>
              <a:buClr>
                <a:schemeClr val="accent1"/>
              </a:buClr>
              <a:buSzPts val="1400"/>
              <a:buFont typeface="Montserrat Medium"/>
              <a:buNone/>
              <a:defRPr sz="1400" b="0" i="0" u="none" strike="noStrike" cap="none">
                <a:solidFill>
                  <a:schemeClr val="accent1"/>
                </a:solidFill>
                <a:latin typeface="Montserrat Medium"/>
                <a:ea typeface="Montserrat Medium"/>
                <a:cs typeface="Montserrat Medium"/>
                <a:sym typeface="Montserrat Medium"/>
              </a:defRPr>
            </a:lvl7pPr>
            <a:lvl8pPr marL="3657600" marR="0" lvl="7" indent="-317500" algn="ctr" rtl="0">
              <a:lnSpc>
                <a:spcPct val="100000"/>
              </a:lnSpc>
              <a:spcBef>
                <a:spcPts val="0"/>
              </a:spcBef>
              <a:spcAft>
                <a:spcPts val="0"/>
              </a:spcAft>
              <a:buClr>
                <a:schemeClr val="accent1"/>
              </a:buClr>
              <a:buSzPts val="1400"/>
              <a:buFont typeface="Montserrat Medium"/>
              <a:buNone/>
              <a:defRPr sz="1400" b="0" i="0" u="none" strike="noStrike" cap="none">
                <a:solidFill>
                  <a:schemeClr val="accent1"/>
                </a:solidFill>
                <a:latin typeface="Montserrat Medium"/>
                <a:ea typeface="Montserrat Medium"/>
                <a:cs typeface="Montserrat Medium"/>
                <a:sym typeface="Montserrat Medium"/>
              </a:defRPr>
            </a:lvl8pPr>
            <a:lvl9pPr marL="4114800" marR="0" lvl="8" indent="-317500" algn="ctr" rtl="0">
              <a:lnSpc>
                <a:spcPct val="100000"/>
              </a:lnSpc>
              <a:spcBef>
                <a:spcPts val="0"/>
              </a:spcBef>
              <a:spcAft>
                <a:spcPts val="0"/>
              </a:spcAft>
              <a:buClr>
                <a:schemeClr val="accent1"/>
              </a:buClr>
              <a:buSzPts val="1400"/>
              <a:buFont typeface="Montserrat Medium"/>
              <a:buNone/>
              <a:defRPr sz="1400" b="0" i="0" u="none" strike="noStrike" cap="none">
                <a:solidFill>
                  <a:schemeClr val="accent1"/>
                </a:solidFill>
                <a:latin typeface="Montserrat Medium"/>
                <a:ea typeface="Montserrat Medium"/>
                <a:cs typeface="Montserrat Medium"/>
                <a:sym typeface="Montserrat Medium"/>
              </a:defRPr>
            </a:lvl9pPr>
          </a:lstStyle>
          <a:p>
            <a:r>
              <a:rPr lang="en-US" dirty="0"/>
              <a:t>Likes, Retweets, CPE, hashtag popularity.</a:t>
            </a:r>
          </a:p>
        </p:txBody>
      </p:sp>
      <p:sp>
        <p:nvSpPr>
          <p:cNvPr id="9" name="Google Shape;881;p55">
            <a:extLst>
              <a:ext uri="{FF2B5EF4-FFF2-40B4-BE49-F238E27FC236}">
                <a16:creationId xmlns:a16="http://schemas.microsoft.com/office/drawing/2014/main" id="{AC11EEE8-7F68-05ED-54C0-3E69969A0061}"/>
              </a:ext>
            </a:extLst>
          </p:cNvPr>
          <p:cNvSpPr txBox="1">
            <a:spLocks/>
          </p:cNvSpPr>
          <p:nvPr/>
        </p:nvSpPr>
        <p:spPr>
          <a:xfrm>
            <a:off x="6635483" y="1299799"/>
            <a:ext cx="2358560" cy="527700"/>
          </a:xfrm>
          <a:prstGeom prst="rect">
            <a:avLst/>
          </a:prstGeom>
          <a:noFill/>
          <a:ln>
            <a:noFill/>
          </a:ln>
        </p:spPr>
        <p:txBody>
          <a:bodyPr spcFirstLastPara="1" wrap="square" lIns="36575" tIns="36575" rIns="36575" bIns="3657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2500"/>
              <a:buFont typeface="Alfa Slab One"/>
              <a:buNone/>
              <a:defRPr sz="2400" b="0" i="0" u="none" strike="noStrike" cap="none">
                <a:solidFill>
                  <a:schemeClr val="accent1"/>
                </a:solidFill>
                <a:latin typeface="Alfa Slab One"/>
                <a:ea typeface="Alfa Slab One"/>
                <a:cs typeface="Alfa Slab One"/>
                <a:sym typeface="Alfa Slab One"/>
              </a:defRPr>
            </a:lvl1pPr>
            <a:lvl2pPr marR="0" lvl="1" algn="ctr" rtl="0">
              <a:lnSpc>
                <a:spcPct val="100000"/>
              </a:lnSpc>
              <a:spcBef>
                <a:spcPts val="0"/>
              </a:spcBef>
              <a:spcAft>
                <a:spcPts val="0"/>
              </a:spcAft>
              <a:buClr>
                <a:schemeClr val="accent1"/>
              </a:buClr>
              <a:buSzPts val="2500"/>
              <a:buFont typeface="Alfa Slab One"/>
              <a:buNone/>
              <a:defRPr sz="2500" b="0" i="0" u="none" strike="noStrike" cap="none">
                <a:solidFill>
                  <a:schemeClr val="accent1"/>
                </a:solidFill>
                <a:latin typeface="Alfa Slab One"/>
                <a:ea typeface="Alfa Slab One"/>
                <a:cs typeface="Alfa Slab One"/>
                <a:sym typeface="Alfa Slab One"/>
              </a:defRPr>
            </a:lvl2pPr>
            <a:lvl3pPr marR="0" lvl="2" algn="ctr" rtl="0">
              <a:lnSpc>
                <a:spcPct val="100000"/>
              </a:lnSpc>
              <a:spcBef>
                <a:spcPts val="0"/>
              </a:spcBef>
              <a:spcAft>
                <a:spcPts val="0"/>
              </a:spcAft>
              <a:buClr>
                <a:schemeClr val="accent1"/>
              </a:buClr>
              <a:buSzPts val="2500"/>
              <a:buFont typeface="Alfa Slab One"/>
              <a:buNone/>
              <a:defRPr sz="2500" b="0" i="0" u="none" strike="noStrike" cap="none">
                <a:solidFill>
                  <a:schemeClr val="accent1"/>
                </a:solidFill>
                <a:latin typeface="Alfa Slab One"/>
                <a:ea typeface="Alfa Slab One"/>
                <a:cs typeface="Alfa Slab One"/>
                <a:sym typeface="Alfa Slab One"/>
              </a:defRPr>
            </a:lvl3pPr>
            <a:lvl4pPr marR="0" lvl="3" algn="ctr" rtl="0">
              <a:lnSpc>
                <a:spcPct val="100000"/>
              </a:lnSpc>
              <a:spcBef>
                <a:spcPts val="0"/>
              </a:spcBef>
              <a:spcAft>
                <a:spcPts val="0"/>
              </a:spcAft>
              <a:buClr>
                <a:schemeClr val="accent1"/>
              </a:buClr>
              <a:buSzPts val="2500"/>
              <a:buFont typeface="Alfa Slab One"/>
              <a:buNone/>
              <a:defRPr sz="2500" b="0" i="0" u="none" strike="noStrike" cap="none">
                <a:solidFill>
                  <a:schemeClr val="accent1"/>
                </a:solidFill>
                <a:latin typeface="Alfa Slab One"/>
                <a:ea typeface="Alfa Slab One"/>
                <a:cs typeface="Alfa Slab One"/>
                <a:sym typeface="Alfa Slab One"/>
              </a:defRPr>
            </a:lvl4pPr>
            <a:lvl5pPr marR="0" lvl="4" algn="ctr" rtl="0">
              <a:lnSpc>
                <a:spcPct val="100000"/>
              </a:lnSpc>
              <a:spcBef>
                <a:spcPts val="0"/>
              </a:spcBef>
              <a:spcAft>
                <a:spcPts val="0"/>
              </a:spcAft>
              <a:buClr>
                <a:schemeClr val="accent1"/>
              </a:buClr>
              <a:buSzPts val="2500"/>
              <a:buFont typeface="Alfa Slab One"/>
              <a:buNone/>
              <a:defRPr sz="2500" b="0" i="0" u="none" strike="noStrike" cap="none">
                <a:solidFill>
                  <a:schemeClr val="accent1"/>
                </a:solidFill>
                <a:latin typeface="Alfa Slab One"/>
                <a:ea typeface="Alfa Slab One"/>
                <a:cs typeface="Alfa Slab One"/>
                <a:sym typeface="Alfa Slab One"/>
              </a:defRPr>
            </a:lvl5pPr>
            <a:lvl6pPr marR="0" lvl="5" algn="ctr" rtl="0">
              <a:lnSpc>
                <a:spcPct val="100000"/>
              </a:lnSpc>
              <a:spcBef>
                <a:spcPts val="0"/>
              </a:spcBef>
              <a:spcAft>
                <a:spcPts val="0"/>
              </a:spcAft>
              <a:buClr>
                <a:schemeClr val="accent1"/>
              </a:buClr>
              <a:buSzPts val="2500"/>
              <a:buFont typeface="Alfa Slab One"/>
              <a:buNone/>
              <a:defRPr sz="2500" b="0" i="0" u="none" strike="noStrike" cap="none">
                <a:solidFill>
                  <a:schemeClr val="accent1"/>
                </a:solidFill>
                <a:latin typeface="Alfa Slab One"/>
                <a:ea typeface="Alfa Slab One"/>
                <a:cs typeface="Alfa Slab One"/>
                <a:sym typeface="Alfa Slab One"/>
              </a:defRPr>
            </a:lvl6pPr>
            <a:lvl7pPr marR="0" lvl="6" algn="ctr" rtl="0">
              <a:lnSpc>
                <a:spcPct val="100000"/>
              </a:lnSpc>
              <a:spcBef>
                <a:spcPts val="0"/>
              </a:spcBef>
              <a:spcAft>
                <a:spcPts val="0"/>
              </a:spcAft>
              <a:buClr>
                <a:schemeClr val="accent1"/>
              </a:buClr>
              <a:buSzPts val="2500"/>
              <a:buFont typeface="Alfa Slab One"/>
              <a:buNone/>
              <a:defRPr sz="2500" b="0" i="0" u="none" strike="noStrike" cap="none">
                <a:solidFill>
                  <a:schemeClr val="accent1"/>
                </a:solidFill>
                <a:latin typeface="Alfa Slab One"/>
                <a:ea typeface="Alfa Slab One"/>
                <a:cs typeface="Alfa Slab One"/>
                <a:sym typeface="Alfa Slab One"/>
              </a:defRPr>
            </a:lvl7pPr>
            <a:lvl8pPr marR="0" lvl="7" algn="ctr" rtl="0">
              <a:lnSpc>
                <a:spcPct val="100000"/>
              </a:lnSpc>
              <a:spcBef>
                <a:spcPts val="0"/>
              </a:spcBef>
              <a:spcAft>
                <a:spcPts val="0"/>
              </a:spcAft>
              <a:buClr>
                <a:schemeClr val="accent1"/>
              </a:buClr>
              <a:buSzPts val="2500"/>
              <a:buFont typeface="Alfa Slab One"/>
              <a:buNone/>
              <a:defRPr sz="2500" b="0" i="0" u="none" strike="noStrike" cap="none">
                <a:solidFill>
                  <a:schemeClr val="accent1"/>
                </a:solidFill>
                <a:latin typeface="Alfa Slab One"/>
                <a:ea typeface="Alfa Slab One"/>
                <a:cs typeface="Alfa Slab One"/>
                <a:sym typeface="Alfa Slab One"/>
              </a:defRPr>
            </a:lvl8pPr>
            <a:lvl9pPr marR="0" lvl="8" algn="ctr" rtl="0">
              <a:lnSpc>
                <a:spcPct val="100000"/>
              </a:lnSpc>
              <a:spcBef>
                <a:spcPts val="0"/>
              </a:spcBef>
              <a:spcAft>
                <a:spcPts val="0"/>
              </a:spcAft>
              <a:buClr>
                <a:schemeClr val="accent1"/>
              </a:buClr>
              <a:buSzPts val="2500"/>
              <a:buFont typeface="Alfa Slab One"/>
              <a:buNone/>
              <a:defRPr sz="2500" b="0" i="0" u="none" strike="noStrike" cap="none">
                <a:solidFill>
                  <a:schemeClr val="accent1"/>
                </a:solidFill>
                <a:latin typeface="Alfa Slab One"/>
                <a:ea typeface="Alfa Slab One"/>
                <a:cs typeface="Alfa Slab One"/>
                <a:sym typeface="Alfa Slab One"/>
              </a:defRPr>
            </a:lvl9pPr>
          </a:lstStyle>
          <a:p>
            <a:r>
              <a:rPr lang="en-US" sz="2000" b="1" dirty="0"/>
              <a:t>Engagement Metrics</a:t>
            </a:r>
            <a:endParaRPr lang="en-US" sz="2000" dirty="0"/>
          </a:p>
        </p:txBody>
      </p:sp>
      <p:grpSp>
        <p:nvGrpSpPr>
          <p:cNvPr id="10" name="Google Shape;662;p52">
            <a:extLst>
              <a:ext uri="{FF2B5EF4-FFF2-40B4-BE49-F238E27FC236}">
                <a16:creationId xmlns:a16="http://schemas.microsoft.com/office/drawing/2014/main" id="{F8C3B955-A733-34C7-6854-C5202D171EE3}"/>
              </a:ext>
            </a:extLst>
          </p:cNvPr>
          <p:cNvGrpSpPr/>
          <p:nvPr/>
        </p:nvGrpSpPr>
        <p:grpSpPr>
          <a:xfrm>
            <a:off x="7489148" y="2629919"/>
            <a:ext cx="675142" cy="808698"/>
            <a:chOff x="6834925" y="3402900"/>
            <a:chExt cx="841745" cy="1041350"/>
          </a:xfrm>
        </p:grpSpPr>
        <p:grpSp>
          <p:nvGrpSpPr>
            <p:cNvPr id="11" name="Google Shape;663;p52">
              <a:extLst>
                <a:ext uri="{FF2B5EF4-FFF2-40B4-BE49-F238E27FC236}">
                  <a16:creationId xmlns:a16="http://schemas.microsoft.com/office/drawing/2014/main" id="{ACA50B92-0840-B216-EC08-A816BE054C56}"/>
                </a:ext>
              </a:extLst>
            </p:cNvPr>
            <p:cNvGrpSpPr/>
            <p:nvPr/>
          </p:nvGrpSpPr>
          <p:grpSpPr>
            <a:xfrm>
              <a:off x="6834925" y="3402900"/>
              <a:ext cx="841745" cy="1041350"/>
              <a:chOff x="6834925" y="3402900"/>
              <a:chExt cx="841745" cy="1041350"/>
            </a:xfrm>
          </p:grpSpPr>
          <p:sp>
            <p:nvSpPr>
              <p:cNvPr id="14" name="Google Shape;664;p52">
                <a:extLst>
                  <a:ext uri="{FF2B5EF4-FFF2-40B4-BE49-F238E27FC236}">
                    <a16:creationId xmlns:a16="http://schemas.microsoft.com/office/drawing/2014/main" id="{5A571B7C-3387-08B3-3287-4303DEF5BAA5}"/>
                  </a:ext>
                </a:extLst>
              </p:cNvPr>
              <p:cNvSpPr/>
              <p:nvPr/>
            </p:nvSpPr>
            <p:spPr>
              <a:xfrm>
                <a:off x="6834925" y="3402900"/>
                <a:ext cx="841745" cy="1041350"/>
              </a:xfrm>
              <a:custGeom>
                <a:avLst/>
                <a:gdLst/>
                <a:ahLst/>
                <a:cxnLst/>
                <a:rect l="l" t="t" r="r" b="b"/>
                <a:pathLst>
                  <a:path w="9539" h="11801" extrusionOk="0">
                    <a:moveTo>
                      <a:pt x="280" y="1"/>
                    </a:moveTo>
                    <a:cubicBezTo>
                      <a:pt x="125" y="1"/>
                      <a:pt x="1" y="129"/>
                      <a:pt x="1" y="281"/>
                    </a:cubicBezTo>
                    <a:lnTo>
                      <a:pt x="1" y="11521"/>
                    </a:lnTo>
                    <a:cubicBezTo>
                      <a:pt x="1" y="11676"/>
                      <a:pt x="125" y="11801"/>
                      <a:pt x="280" y="11801"/>
                    </a:cubicBezTo>
                    <a:lnTo>
                      <a:pt x="9272" y="11801"/>
                    </a:lnTo>
                    <a:cubicBezTo>
                      <a:pt x="9427" y="11801"/>
                      <a:pt x="9538" y="11676"/>
                      <a:pt x="9538" y="11521"/>
                    </a:cubicBezTo>
                    <a:lnTo>
                      <a:pt x="9538" y="281"/>
                    </a:lnTo>
                    <a:cubicBezTo>
                      <a:pt x="9538" y="129"/>
                      <a:pt x="9427" y="1"/>
                      <a:pt x="92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665;p52">
                <a:extLst>
                  <a:ext uri="{FF2B5EF4-FFF2-40B4-BE49-F238E27FC236}">
                    <a16:creationId xmlns:a16="http://schemas.microsoft.com/office/drawing/2014/main" id="{9F818C53-364F-70E3-E306-472D36234F29}"/>
                  </a:ext>
                </a:extLst>
              </p:cNvPr>
              <p:cNvSpPr/>
              <p:nvPr/>
            </p:nvSpPr>
            <p:spPr>
              <a:xfrm rot="-5400000">
                <a:off x="6506725" y="3731100"/>
                <a:ext cx="1041300" cy="384900"/>
              </a:xfrm>
              <a:prstGeom prst="round2SameRect">
                <a:avLst>
                  <a:gd name="adj1" fmla="val 6781"/>
                  <a:gd name="adj2" fmla="val 0"/>
                </a:avLst>
              </a:prstGeom>
              <a:solidFill>
                <a:srgbClr val="000000">
                  <a:alpha val="29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666;p52">
                <a:extLst>
                  <a:ext uri="{FF2B5EF4-FFF2-40B4-BE49-F238E27FC236}">
                    <a16:creationId xmlns:a16="http://schemas.microsoft.com/office/drawing/2014/main" id="{D7550D06-4C98-7127-22F8-3A23DFD7CDD1}"/>
                  </a:ext>
                </a:extLst>
              </p:cNvPr>
              <p:cNvSpPr/>
              <p:nvPr/>
            </p:nvSpPr>
            <p:spPr>
              <a:xfrm>
                <a:off x="6931639" y="3489819"/>
                <a:ext cx="649553" cy="867600"/>
              </a:xfrm>
              <a:custGeom>
                <a:avLst/>
                <a:gdLst/>
                <a:ahLst/>
                <a:cxnLst/>
                <a:rect l="l" t="t" r="r" b="b"/>
                <a:pathLst>
                  <a:path w="7361" h="9832" extrusionOk="0">
                    <a:moveTo>
                      <a:pt x="0" y="0"/>
                    </a:moveTo>
                    <a:lnTo>
                      <a:pt x="0" y="9831"/>
                    </a:lnTo>
                    <a:lnTo>
                      <a:pt x="7360" y="9831"/>
                    </a:lnTo>
                    <a:lnTo>
                      <a:pt x="73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667;p52">
                <a:extLst>
                  <a:ext uri="{FF2B5EF4-FFF2-40B4-BE49-F238E27FC236}">
                    <a16:creationId xmlns:a16="http://schemas.microsoft.com/office/drawing/2014/main" id="{15371CAE-E74D-F059-1525-6536ABB55FD7}"/>
                  </a:ext>
                </a:extLst>
              </p:cNvPr>
              <p:cNvSpPr/>
              <p:nvPr/>
            </p:nvSpPr>
            <p:spPr>
              <a:xfrm>
                <a:off x="7049444" y="3835467"/>
                <a:ext cx="123804" cy="117892"/>
              </a:xfrm>
              <a:custGeom>
                <a:avLst/>
                <a:gdLst/>
                <a:ahLst/>
                <a:cxnLst/>
                <a:rect l="l" t="t" r="r" b="b"/>
                <a:pathLst>
                  <a:path w="1403" h="1336" extrusionOk="0">
                    <a:moveTo>
                      <a:pt x="702" y="382"/>
                    </a:moveTo>
                    <a:cubicBezTo>
                      <a:pt x="884" y="382"/>
                      <a:pt x="1039" y="507"/>
                      <a:pt x="1039" y="675"/>
                    </a:cubicBezTo>
                    <a:cubicBezTo>
                      <a:pt x="1039" y="830"/>
                      <a:pt x="884" y="972"/>
                      <a:pt x="702" y="972"/>
                    </a:cubicBezTo>
                    <a:cubicBezTo>
                      <a:pt x="520" y="972"/>
                      <a:pt x="378" y="830"/>
                      <a:pt x="378" y="675"/>
                    </a:cubicBezTo>
                    <a:cubicBezTo>
                      <a:pt x="378" y="507"/>
                      <a:pt x="520" y="382"/>
                      <a:pt x="702" y="382"/>
                    </a:cubicBezTo>
                    <a:close/>
                    <a:moveTo>
                      <a:pt x="702" y="1"/>
                    </a:moveTo>
                    <a:cubicBezTo>
                      <a:pt x="321" y="1"/>
                      <a:pt x="0" y="311"/>
                      <a:pt x="0" y="675"/>
                    </a:cubicBezTo>
                    <a:cubicBezTo>
                      <a:pt x="0" y="1043"/>
                      <a:pt x="321" y="1336"/>
                      <a:pt x="702" y="1336"/>
                    </a:cubicBezTo>
                    <a:cubicBezTo>
                      <a:pt x="1096" y="1336"/>
                      <a:pt x="1403" y="1043"/>
                      <a:pt x="1403" y="675"/>
                    </a:cubicBezTo>
                    <a:cubicBezTo>
                      <a:pt x="1403" y="311"/>
                      <a:pt x="1096" y="1"/>
                      <a:pt x="70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668;p52">
                <a:extLst>
                  <a:ext uri="{FF2B5EF4-FFF2-40B4-BE49-F238E27FC236}">
                    <a16:creationId xmlns:a16="http://schemas.microsoft.com/office/drawing/2014/main" id="{D8BF9F3C-5FAA-A6E0-3B46-541EF309671F}"/>
                  </a:ext>
                </a:extLst>
              </p:cNvPr>
              <p:cNvSpPr/>
              <p:nvPr/>
            </p:nvSpPr>
            <p:spPr>
              <a:xfrm>
                <a:off x="7185691" y="3835467"/>
                <a:ext cx="124157" cy="117892"/>
              </a:xfrm>
              <a:custGeom>
                <a:avLst/>
                <a:gdLst/>
                <a:ahLst/>
                <a:cxnLst/>
                <a:rect l="l" t="t" r="r" b="b"/>
                <a:pathLst>
                  <a:path w="1407" h="1336" extrusionOk="0">
                    <a:moveTo>
                      <a:pt x="702" y="382"/>
                    </a:moveTo>
                    <a:cubicBezTo>
                      <a:pt x="884" y="382"/>
                      <a:pt x="1039" y="507"/>
                      <a:pt x="1039" y="675"/>
                    </a:cubicBezTo>
                    <a:cubicBezTo>
                      <a:pt x="1039" y="830"/>
                      <a:pt x="884" y="972"/>
                      <a:pt x="702" y="972"/>
                    </a:cubicBezTo>
                    <a:cubicBezTo>
                      <a:pt x="520" y="972"/>
                      <a:pt x="378" y="830"/>
                      <a:pt x="378" y="675"/>
                    </a:cubicBezTo>
                    <a:cubicBezTo>
                      <a:pt x="378" y="507"/>
                      <a:pt x="520" y="382"/>
                      <a:pt x="702" y="382"/>
                    </a:cubicBezTo>
                    <a:close/>
                    <a:moveTo>
                      <a:pt x="702" y="1"/>
                    </a:moveTo>
                    <a:cubicBezTo>
                      <a:pt x="324" y="1"/>
                      <a:pt x="1" y="311"/>
                      <a:pt x="1" y="675"/>
                    </a:cubicBezTo>
                    <a:cubicBezTo>
                      <a:pt x="1" y="1043"/>
                      <a:pt x="324" y="1336"/>
                      <a:pt x="702" y="1336"/>
                    </a:cubicBezTo>
                    <a:cubicBezTo>
                      <a:pt x="1096" y="1336"/>
                      <a:pt x="1406" y="1043"/>
                      <a:pt x="1406" y="675"/>
                    </a:cubicBezTo>
                    <a:cubicBezTo>
                      <a:pt x="1406" y="311"/>
                      <a:pt x="1096" y="1"/>
                      <a:pt x="70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669;p52">
                <a:extLst>
                  <a:ext uri="{FF2B5EF4-FFF2-40B4-BE49-F238E27FC236}">
                    <a16:creationId xmlns:a16="http://schemas.microsoft.com/office/drawing/2014/main" id="{E82C89A5-77D3-5182-1565-672556B667EF}"/>
                  </a:ext>
                </a:extLst>
              </p:cNvPr>
              <p:cNvSpPr/>
              <p:nvPr/>
            </p:nvSpPr>
            <p:spPr>
              <a:xfrm>
                <a:off x="7323174" y="3835467"/>
                <a:ext cx="124069" cy="117892"/>
              </a:xfrm>
              <a:custGeom>
                <a:avLst/>
                <a:gdLst/>
                <a:ahLst/>
                <a:cxnLst/>
                <a:rect l="l" t="t" r="r" b="b"/>
                <a:pathLst>
                  <a:path w="1406" h="1336" extrusionOk="0">
                    <a:moveTo>
                      <a:pt x="705" y="382"/>
                    </a:moveTo>
                    <a:cubicBezTo>
                      <a:pt x="887" y="382"/>
                      <a:pt x="1028" y="507"/>
                      <a:pt x="1028" y="675"/>
                    </a:cubicBezTo>
                    <a:cubicBezTo>
                      <a:pt x="1028" y="830"/>
                      <a:pt x="887" y="972"/>
                      <a:pt x="705" y="972"/>
                    </a:cubicBezTo>
                    <a:cubicBezTo>
                      <a:pt x="523" y="972"/>
                      <a:pt x="368" y="830"/>
                      <a:pt x="368" y="675"/>
                    </a:cubicBezTo>
                    <a:cubicBezTo>
                      <a:pt x="368" y="507"/>
                      <a:pt x="523" y="382"/>
                      <a:pt x="705" y="382"/>
                    </a:cubicBezTo>
                    <a:close/>
                    <a:moveTo>
                      <a:pt x="705" y="1"/>
                    </a:moveTo>
                    <a:cubicBezTo>
                      <a:pt x="310" y="1"/>
                      <a:pt x="0" y="311"/>
                      <a:pt x="0" y="675"/>
                    </a:cubicBezTo>
                    <a:cubicBezTo>
                      <a:pt x="0" y="1043"/>
                      <a:pt x="310" y="1336"/>
                      <a:pt x="705" y="1336"/>
                    </a:cubicBezTo>
                    <a:cubicBezTo>
                      <a:pt x="1082" y="1336"/>
                      <a:pt x="1406" y="1043"/>
                      <a:pt x="1406" y="675"/>
                    </a:cubicBezTo>
                    <a:cubicBezTo>
                      <a:pt x="1406" y="311"/>
                      <a:pt x="1082" y="1"/>
                      <a:pt x="70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670;p52">
                <a:extLst>
                  <a:ext uri="{FF2B5EF4-FFF2-40B4-BE49-F238E27FC236}">
                    <a16:creationId xmlns:a16="http://schemas.microsoft.com/office/drawing/2014/main" id="{96DD2FC4-EC30-9E99-E2CF-6BA04C2D578B}"/>
                  </a:ext>
                </a:extLst>
              </p:cNvPr>
              <p:cNvSpPr/>
              <p:nvPr/>
            </p:nvSpPr>
            <p:spPr>
              <a:xfrm>
                <a:off x="7255050" y="3995540"/>
                <a:ext cx="124069" cy="117892"/>
              </a:xfrm>
              <a:custGeom>
                <a:avLst/>
                <a:gdLst/>
                <a:ahLst/>
                <a:cxnLst/>
                <a:rect l="l" t="t" r="r" b="b"/>
                <a:pathLst>
                  <a:path w="1406" h="1336" extrusionOk="0">
                    <a:moveTo>
                      <a:pt x="705" y="378"/>
                    </a:moveTo>
                    <a:cubicBezTo>
                      <a:pt x="887" y="378"/>
                      <a:pt x="1025" y="506"/>
                      <a:pt x="1025" y="662"/>
                    </a:cubicBezTo>
                    <a:cubicBezTo>
                      <a:pt x="1025" y="830"/>
                      <a:pt x="887" y="955"/>
                      <a:pt x="705" y="955"/>
                    </a:cubicBezTo>
                    <a:cubicBezTo>
                      <a:pt x="519" y="955"/>
                      <a:pt x="368" y="830"/>
                      <a:pt x="368" y="662"/>
                    </a:cubicBezTo>
                    <a:cubicBezTo>
                      <a:pt x="368" y="506"/>
                      <a:pt x="519" y="378"/>
                      <a:pt x="705" y="378"/>
                    </a:cubicBezTo>
                    <a:close/>
                    <a:moveTo>
                      <a:pt x="705" y="1"/>
                    </a:moveTo>
                    <a:cubicBezTo>
                      <a:pt x="310" y="1"/>
                      <a:pt x="0" y="294"/>
                      <a:pt x="0" y="662"/>
                    </a:cubicBezTo>
                    <a:cubicBezTo>
                      <a:pt x="0" y="1039"/>
                      <a:pt x="310" y="1336"/>
                      <a:pt x="705" y="1336"/>
                    </a:cubicBezTo>
                    <a:cubicBezTo>
                      <a:pt x="1082" y="1336"/>
                      <a:pt x="1406" y="1039"/>
                      <a:pt x="1406" y="662"/>
                    </a:cubicBezTo>
                    <a:cubicBezTo>
                      <a:pt x="1406" y="294"/>
                      <a:pt x="1082" y="1"/>
                      <a:pt x="70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671;p52">
                <a:extLst>
                  <a:ext uri="{FF2B5EF4-FFF2-40B4-BE49-F238E27FC236}">
                    <a16:creationId xmlns:a16="http://schemas.microsoft.com/office/drawing/2014/main" id="{B900F517-CBAB-0AFA-2744-1B384D1D8BDD}"/>
                  </a:ext>
                </a:extLst>
              </p:cNvPr>
              <p:cNvSpPr/>
              <p:nvPr/>
            </p:nvSpPr>
            <p:spPr>
              <a:xfrm>
                <a:off x="7194339" y="3674335"/>
                <a:ext cx="116657" cy="114274"/>
              </a:xfrm>
              <a:custGeom>
                <a:avLst/>
                <a:gdLst/>
                <a:ahLst/>
                <a:cxnLst/>
                <a:rect l="l" t="t" r="r" b="b"/>
                <a:pathLst>
                  <a:path w="1322" h="1295" extrusionOk="0">
                    <a:moveTo>
                      <a:pt x="149" y="0"/>
                    </a:moveTo>
                    <a:cubicBezTo>
                      <a:pt x="112" y="0"/>
                      <a:pt x="78" y="15"/>
                      <a:pt x="58" y="43"/>
                    </a:cubicBezTo>
                    <a:cubicBezTo>
                      <a:pt x="0" y="101"/>
                      <a:pt x="0" y="185"/>
                      <a:pt x="58" y="239"/>
                    </a:cubicBezTo>
                    <a:lnTo>
                      <a:pt x="449" y="647"/>
                    </a:lnTo>
                    <a:lnTo>
                      <a:pt x="58" y="1055"/>
                    </a:lnTo>
                    <a:cubicBezTo>
                      <a:pt x="0" y="1112"/>
                      <a:pt x="0" y="1196"/>
                      <a:pt x="58" y="1250"/>
                    </a:cubicBezTo>
                    <a:cubicBezTo>
                      <a:pt x="71" y="1281"/>
                      <a:pt x="112" y="1294"/>
                      <a:pt x="155" y="1294"/>
                    </a:cubicBezTo>
                    <a:cubicBezTo>
                      <a:pt x="182" y="1294"/>
                      <a:pt x="226" y="1281"/>
                      <a:pt x="253" y="1250"/>
                    </a:cubicBezTo>
                    <a:lnTo>
                      <a:pt x="661" y="846"/>
                    </a:lnTo>
                    <a:lnTo>
                      <a:pt x="1069" y="1250"/>
                    </a:lnTo>
                    <a:cubicBezTo>
                      <a:pt x="1096" y="1281"/>
                      <a:pt x="1123" y="1294"/>
                      <a:pt x="1167" y="1294"/>
                    </a:cubicBezTo>
                    <a:cubicBezTo>
                      <a:pt x="1194" y="1294"/>
                      <a:pt x="1238" y="1281"/>
                      <a:pt x="1265" y="1250"/>
                    </a:cubicBezTo>
                    <a:cubicBezTo>
                      <a:pt x="1322" y="1196"/>
                      <a:pt x="1322" y="1112"/>
                      <a:pt x="1265" y="1055"/>
                    </a:cubicBezTo>
                    <a:lnTo>
                      <a:pt x="857" y="647"/>
                    </a:lnTo>
                    <a:lnTo>
                      <a:pt x="1265" y="239"/>
                    </a:lnTo>
                    <a:cubicBezTo>
                      <a:pt x="1322" y="185"/>
                      <a:pt x="1322" y="101"/>
                      <a:pt x="1265" y="43"/>
                    </a:cubicBezTo>
                    <a:cubicBezTo>
                      <a:pt x="1236" y="15"/>
                      <a:pt x="1197" y="0"/>
                      <a:pt x="1161" y="0"/>
                    </a:cubicBezTo>
                    <a:cubicBezTo>
                      <a:pt x="1124" y="0"/>
                      <a:pt x="1089" y="15"/>
                      <a:pt x="1069" y="43"/>
                    </a:cubicBezTo>
                    <a:lnTo>
                      <a:pt x="661" y="451"/>
                    </a:lnTo>
                    <a:lnTo>
                      <a:pt x="253" y="43"/>
                    </a:lnTo>
                    <a:cubicBezTo>
                      <a:pt x="225" y="15"/>
                      <a:pt x="186" y="0"/>
                      <a:pt x="1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72;p52">
                <a:extLst>
                  <a:ext uri="{FF2B5EF4-FFF2-40B4-BE49-F238E27FC236}">
                    <a16:creationId xmlns:a16="http://schemas.microsoft.com/office/drawing/2014/main" id="{5ECBDEF4-4EA7-FCC4-86D9-C38185331A79}"/>
                  </a:ext>
                </a:extLst>
              </p:cNvPr>
              <p:cNvSpPr/>
              <p:nvPr/>
            </p:nvSpPr>
            <p:spPr>
              <a:xfrm>
                <a:off x="7330586" y="3674335"/>
                <a:ext cx="116657" cy="114274"/>
              </a:xfrm>
              <a:custGeom>
                <a:avLst/>
                <a:gdLst/>
                <a:ahLst/>
                <a:cxnLst/>
                <a:rect l="l" t="t" r="r" b="b"/>
                <a:pathLst>
                  <a:path w="1322" h="1295" extrusionOk="0">
                    <a:moveTo>
                      <a:pt x="157" y="0"/>
                    </a:moveTo>
                    <a:cubicBezTo>
                      <a:pt x="122" y="0"/>
                      <a:pt x="86" y="15"/>
                      <a:pt x="58" y="43"/>
                    </a:cubicBezTo>
                    <a:cubicBezTo>
                      <a:pt x="0" y="101"/>
                      <a:pt x="0" y="185"/>
                      <a:pt x="58" y="239"/>
                    </a:cubicBezTo>
                    <a:lnTo>
                      <a:pt x="466" y="647"/>
                    </a:lnTo>
                    <a:lnTo>
                      <a:pt x="58" y="1055"/>
                    </a:lnTo>
                    <a:cubicBezTo>
                      <a:pt x="0" y="1112"/>
                      <a:pt x="0" y="1196"/>
                      <a:pt x="58" y="1250"/>
                    </a:cubicBezTo>
                    <a:cubicBezTo>
                      <a:pt x="85" y="1281"/>
                      <a:pt x="115" y="1294"/>
                      <a:pt x="156" y="1294"/>
                    </a:cubicBezTo>
                    <a:cubicBezTo>
                      <a:pt x="199" y="1294"/>
                      <a:pt x="226" y="1281"/>
                      <a:pt x="253" y="1250"/>
                    </a:cubicBezTo>
                    <a:lnTo>
                      <a:pt x="661" y="846"/>
                    </a:lnTo>
                    <a:lnTo>
                      <a:pt x="1069" y="1250"/>
                    </a:lnTo>
                    <a:cubicBezTo>
                      <a:pt x="1096" y="1281"/>
                      <a:pt x="1126" y="1294"/>
                      <a:pt x="1167" y="1294"/>
                    </a:cubicBezTo>
                    <a:cubicBezTo>
                      <a:pt x="1211" y="1294"/>
                      <a:pt x="1238" y="1281"/>
                      <a:pt x="1265" y="1250"/>
                    </a:cubicBezTo>
                    <a:cubicBezTo>
                      <a:pt x="1322" y="1196"/>
                      <a:pt x="1322" y="1112"/>
                      <a:pt x="1265" y="1055"/>
                    </a:cubicBezTo>
                    <a:lnTo>
                      <a:pt x="860" y="647"/>
                    </a:lnTo>
                    <a:lnTo>
                      <a:pt x="1265" y="239"/>
                    </a:lnTo>
                    <a:cubicBezTo>
                      <a:pt x="1322" y="185"/>
                      <a:pt x="1322" y="101"/>
                      <a:pt x="1265" y="43"/>
                    </a:cubicBezTo>
                    <a:cubicBezTo>
                      <a:pt x="1238" y="15"/>
                      <a:pt x="1203" y="0"/>
                      <a:pt x="1168" y="0"/>
                    </a:cubicBezTo>
                    <a:cubicBezTo>
                      <a:pt x="1133" y="0"/>
                      <a:pt x="1098" y="15"/>
                      <a:pt x="1069" y="43"/>
                    </a:cubicBezTo>
                    <a:lnTo>
                      <a:pt x="661" y="451"/>
                    </a:lnTo>
                    <a:lnTo>
                      <a:pt x="253" y="43"/>
                    </a:lnTo>
                    <a:cubicBezTo>
                      <a:pt x="226" y="15"/>
                      <a:pt x="192" y="0"/>
                      <a:pt x="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673;p52">
                <a:extLst>
                  <a:ext uri="{FF2B5EF4-FFF2-40B4-BE49-F238E27FC236}">
                    <a16:creationId xmlns:a16="http://schemas.microsoft.com/office/drawing/2014/main" id="{E32AF53B-7AC1-2AB8-5E99-292FADA95616}"/>
                  </a:ext>
                </a:extLst>
              </p:cNvPr>
              <p:cNvSpPr/>
              <p:nvPr/>
            </p:nvSpPr>
            <p:spPr>
              <a:xfrm>
                <a:off x="7072916" y="3994393"/>
                <a:ext cx="210723" cy="184515"/>
              </a:xfrm>
              <a:custGeom>
                <a:avLst/>
                <a:gdLst/>
                <a:ahLst/>
                <a:cxnLst/>
                <a:rect l="l" t="t" r="r" b="b"/>
                <a:pathLst>
                  <a:path w="2388" h="2091" extrusionOk="0">
                    <a:moveTo>
                      <a:pt x="662" y="0"/>
                    </a:moveTo>
                    <a:lnTo>
                      <a:pt x="645" y="14"/>
                    </a:lnTo>
                    <a:lnTo>
                      <a:pt x="618" y="14"/>
                    </a:lnTo>
                    <a:lnTo>
                      <a:pt x="604" y="27"/>
                    </a:lnTo>
                    <a:lnTo>
                      <a:pt x="591" y="27"/>
                    </a:lnTo>
                    <a:lnTo>
                      <a:pt x="577" y="41"/>
                    </a:lnTo>
                    <a:lnTo>
                      <a:pt x="560" y="54"/>
                    </a:lnTo>
                    <a:lnTo>
                      <a:pt x="547" y="68"/>
                    </a:lnTo>
                    <a:lnTo>
                      <a:pt x="547" y="85"/>
                    </a:lnTo>
                    <a:lnTo>
                      <a:pt x="533" y="98"/>
                    </a:lnTo>
                    <a:cubicBezTo>
                      <a:pt x="463" y="253"/>
                      <a:pt x="281" y="573"/>
                      <a:pt x="112" y="675"/>
                    </a:cubicBezTo>
                    <a:cubicBezTo>
                      <a:pt x="28" y="701"/>
                      <a:pt x="1" y="799"/>
                      <a:pt x="41" y="870"/>
                    </a:cubicBezTo>
                    <a:cubicBezTo>
                      <a:pt x="65" y="915"/>
                      <a:pt x="111" y="949"/>
                      <a:pt x="164" y="949"/>
                    </a:cubicBezTo>
                    <a:cubicBezTo>
                      <a:pt x="179" y="949"/>
                      <a:pt x="194" y="947"/>
                      <a:pt x="210" y="941"/>
                    </a:cubicBezTo>
                    <a:cubicBezTo>
                      <a:pt x="223" y="941"/>
                      <a:pt x="240" y="941"/>
                      <a:pt x="240" y="927"/>
                    </a:cubicBezTo>
                    <a:cubicBezTo>
                      <a:pt x="378" y="857"/>
                      <a:pt x="507" y="715"/>
                      <a:pt x="604" y="573"/>
                    </a:cubicBezTo>
                    <a:cubicBezTo>
                      <a:pt x="702" y="1012"/>
                      <a:pt x="941" y="1642"/>
                      <a:pt x="1390" y="1939"/>
                    </a:cubicBezTo>
                    <a:cubicBezTo>
                      <a:pt x="1545" y="2037"/>
                      <a:pt x="1727" y="2090"/>
                      <a:pt x="1926" y="2090"/>
                    </a:cubicBezTo>
                    <a:cubicBezTo>
                      <a:pt x="2037" y="2090"/>
                      <a:pt x="2148" y="2077"/>
                      <a:pt x="2263" y="2050"/>
                    </a:cubicBezTo>
                    <a:cubicBezTo>
                      <a:pt x="2330" y="2023"/>
                      <a:pt x="2388" y="1939"/>
                      <a:pt x="2361" y="1868"/>
                    </a:cubicBezTo>
                    <a:cubicBezTo>
                      <a:pt x="2334" y="1794"/>
                      <a:pt x="2266" y="1751"/>
                      <a:pt x="2204" y="1751"/>
                    </a:cubicBezTo>
                    <a:cubicBezTo>
                      <a:pt x="2195" y="1751"/>
                      <a:pt x="2187" y="1752"/>
                      <a:pt x="2179" y="1753"/>
                    </a:cubicBezTo>
                    <a:cubicBezTo>
                      <a:pt x="2090" y="1780"/>
                      <a:pt x="2005" y="1792"/>
                      <a:pt x="1923" y="1792"/>
                    </a:cubicBezTo>
                    <a:cubicBezTo>
                      <a:pt x="1786" y="1792"/>
                      <a:pt x="1659" y="1756"/>
                      <a:pt x="1545" y="1686"/>
                    </a:cubicBezTo>
                    <a:cubicBezTo>
                      <a:pt x="1194" y="1447"/>
                      <a:pt x="999" y="911"/>
                      <a:pt x="898" y="560"/>
                    </a:cubicBezTo>
                    <a:lnTo>
                      <a:pt x="898" y="560"/>
                    </a:lnTo>
                    <a:cubicBezTo>
                      <a:pt x="1026" y="631"/>
                      <a:pt x="1167" y="701"/>
                      <a:pt x="1319" y="715"/>
                    </a:cubicBezTo>
                    <a:cubicBezTo>
                      <a:pt x="1329" y="719"/>
                      <a:pt x="1337" y="721"/>
                      <a:pt x="1345" y="721"/>
                    </a:cubicBezTo>
                    <a:cubicBezTo>
                      <a:pt x="1360" y="721"/>
                      <a:pt x="1372" y="715"/>
                      <a:pt x="1390" y="715"/>
                    </a:cubicBezTo>
                    <a:cubicBezTo>
                      <a:pt x="1447" y="701"/>
                      <a:pt x="1488" y="644"/>
                      <a:pt x="1488" y="590"/>
                    </a:cubicBezTo>
                    <a:cubicBezTo>
                      <a:pt x="1504" y="560"/>
                      <a:pt x="1488" y="519"/>
                      <a:pt x="1461" y="489"/>
                    </a:cubicBezTo>
                    <a:cubicBezTo>
                      <a:pt x="1447" y="449"/>
                      <a:pt x="1403" y="435"/>
                      <a:pt x="1363" y="422"/>
                    </a:cubicBezTo>
                    <a:cubicBezTo>
                      <a:pt x="1039" y="378"/>
                      <a:pt x="800" y="68"/>
                      <a:pt x="786" y="54"/>
                    </a:cubicBezTo>
                    <a:lnTo>
                      <a:pt x="773" y="41"/>
                    </a:lnTo>
                    <a:lnTo>
                      <a:pt x="759" y="27"/>
                    </a:lnTo>
                    <a:lnTo>
                      <a:pt x="746" y="27"/>
                    </a:lnTo>
                    <a:lnTo>
                      <a:pt x="729" y="14"/>
                    </a:lnTo>
                    <a:lnTo>
                      <a:pt x="702" y="14"/>
                    </a:lnTo>
                    <a:lnTo>
                      <a:pt x="68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74;p52">
                <a:extLst>
                  <a:ext uri="{FF2B5EF4-FFF2-40B4-BE49-F238E27FC236}">
                    <a16:creationId xmlns:a16="http://schemas.microsoft.com/office/drawing/2014/main" id="{D1105A41-ACAE-8147-4B5D-49E508D8CCF0}"/>
                  </a:ext>
                </a:extLst>
              </p:cNvPr>
              <p:cNvSpPr/>
              <p:nvPr/>
            </p:nvSpPr>
            <p:spPr>
              <a:xfrm>
                <a:off x="7071769" y="3476142"/>
                <a:ext cx="369295" cy="96714"/>
              </a:xfrm>
              <a:custGeom>
                <a:avLst/>
                <a:gdLst/>
                <a:ahLst/>
                <a:cxnLst/>
                <a:rect l="l" t="t" r="r" b="b"/>
                <a:pathLst>
                  <a:path w="4185" h="1096" extrusionOk="0">
                    <a:moveTo>
                      <a:pt x="3749" y="226"/>
                    </a:moveTo>
                    <a:cubicBezTo>
                      <a:pt x="3861" y="226"/>
                      <a:pt x="3962" y="294"/>
                      <a:pt x="3962" y="378"/>
                    </a:cubicBezTo>
                    <a:lnTo>
                      <a:pt x="3962" y="732"/>
                    </a:lnTo>
                    <a:cubicBezTo>
                      <a:pt x="3962" y="799"/>
                      <a:pt x="3861" y="870"/>
                      <a:pt x="3749" y="870"/>
                    </a:cubicBezTo>
                    <a:lnTo>
                      <a:pt x="435" y="870"/>
                    </a:lnTo>
                    <a:cubicBezTo>
                      <a:pt x="321" y="870"/>
                      <a:pt x="223" y="799"/>
                      <a:pt x="223" y="732"/>
                    </a:cubicBezTo>
                    <a:lnTo>
                      <a:pt x="223" y="378"/>
                    </a:lnTo>
                    <a:cubicBezTo>
                      <a:pt x="223" y="294"/>
                      <a:pt x="321" y="226"/>
                      <a:pt x="435" y="226"/>
                    </a:cubicBezTo>
                    <a:close/>
                    <a:moveTo>
                      <a:pt x="435" y="0"/>
                    </a:moveTo>
                    <a:cubicBezTo>
                      <a:pt x="196" y="0"/>
                      <a:pt x="0" y="169"/>
                      <a:pt x="0" y="378"/>
                    </a:cubicBezTo>
                    <a:lnTo>
                      <a:pt x="0" y="732"/>
                    </a:lnTo>
                    <a:cubicBezTo>
                      <a:pt x="0" y="927"/>
                      <a:pt x="196" y="1096"/>
                      <a:pt x="435" y="1096"/>
                    </a:cubicBezTo>
                    <a:lnTo>
                      <a:pt x="3749" y="1096"/>
                    </a:lnTo>
                    <a:cubicBezTo>
                      <a:pt x="3989" y="1096"/>
                      <a:pt x="4184" y="927"/>
                      <a:pt x="4184" y="732"/>
                    </a:cubicBezTo>
                    <a:lnTo>
                      <a:pt x="4184" y="378"/>
                    </a:lnTo>
                    <a:cubicBezTo>
                      <a:pt x="4184" y="169"/>
                      <a:pt x="3989" y="0"/>
                      <a:pt x="37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 name="Google Shape;675;p52">
              <a:extLst>
                <a:ext uri="{FF2B5EF4-FFF2-40B4-BE49-F238E27FC236}">
                  <a16:creationId xmlns:a16="http://schemas.microsoft.com/office/drawing/2014/main" id="{93EE4D9C-A6E0-EABF-5E92-BCCF64381871}"/>
                </a:ext>
              </a:extLst>
            </p:cNvPr>
            <p:cNvSpPr/>
            <p:nvPr/>
          </p:nvSpPr>
          <p:spPr>
            <a:xfrm>
              <a:off x="7102654" y="3451434"/>
              <a:ext cx="298789" cy="63182"/>
            </a:xfrm>
            <a:custGeom>
              <a:avLst/>
              <a:gdLst/>
              <a:ahLst/>
              <a:cxnLst/>
              <a:rect l="l" t="t" r="r" b="b"/>
              <a:pathLst>
                <a:path w="3386" h="716" extrusionOk="0">
                  <a:moveTo>
                    <a:pt x="281" y="0"/>
                  </a:moveTo>
                  <a:cubicBezTo>
                    <a:pt x="126" y="0"/>
                    <a:pt x="1" y="152"/>
                    <a:pt x="1" y="351"/>
                  </a:cubicBezTo>
                  <a:cubicBezTo>
                    <a:pt x="1" y="547"/>
                    <a:pt x="126" y="715"/>
                    <a:pt x="281" y="715"/>
                  </a:cubicBezTo>
                  <a:lnTo>
                    <a:pt x="3106" y="715"/>
                  </a:lnTo>
                  <a:cubicBezTo>
                    <a:pt x="3258" y="715"/>
                    <a:pt x="3386" y="547"/>
                    <a:pt x="3386" y="351"/>
                  </a:cubicBezTo>
                  <a:cubicBezTo>
                    <a:pt x="3386" y="152"/>
                    <a:pt x="3258" y="0"/>
                    <a:pt x="31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676;p52">
              <a:extLst>
                <a:ext uri="{FF2B5EF4-FFF2-40B4-BE49-F238E27FC236}">
                  <a16:creationId xmlns:a16="http://schemas.microsoft.com/office/drawing/2014/main" id="{EC06C631-77DF-B331-42F9-DC6091678868}"/>
                </a:ext>
              </a:extLst>
            </p:cNvPr>
            <p:cNvSpPr/>
            <p:nvPr/>
          </p:nvSpPr>
          <p:spPr>
            <a:xfrm>
              <a:off x="7113685" y="3461229"/>
              <a:ext cx="15001" cy="44739"/>
            </a:xfrm>
            <a:custGeom>
              <a:avLst/>
              <a:gdLst/>
              <a:ahLst/>
              <a:cxnLst/>
              <a:rect l="l" t="t" r="r" b="b"/>
              <a:pathLst>
                <a:path w="170" h="507" extrusionOk="0">
                  <a:moveTo>
                    <a:pt x="142" y="1"/>
                  </a:moveTo>
                  <a:cubicBezTo>
                    <a:pt x="142" y="1"/>
                    <a:pt x="129" y="1"/>
                    <a:pt x="115" y="14"/>
                  </a:cubicBezTo>
                  <a:cubicBezTo>
                    <a:pt x="98" y="28"/>
                    <a:pt x="85" y="41"/>
                    <a:pt x="71" y="72"/>
                  </a:cubicBezTo>
                  <a:cubicBezTo>
                    <a:pt x="58" y="72"/>
                    <a:pt x="45" y="85"/>
                    <a:pt x="45" y="98"/>
                  </a:cubicBezTo>
                  <a:cubicBezTo>
                    <a:pt x="45" y="112"/>
                    <a:pt x="31" y="142"/>
                    <a:pt x="31" y="156"/>
                  </a:cubicBezTo>
                  <a:cubicBezTo>
                    <a:pt x="14" y="169"/>
                    <a:pt x="14" y="183"/>
                    <a:pt x="14" y="210"/>
                  </a:cubicBezTo>
                  <a:cubicBezTo>
                    <a:pt x="14" y="227"/>
                    <a:pt x="1" y="240"/>
                    <a:pt x="14" y="267"/>
                  </a:cubicBezTo>
                  <a:cubicBezTo>
                    <a:pt x="14" y="351"/>
                    <a:pt x="58" y="422"/>
                    <a:pt x="98" y="449"/>
                  </a:cubicBezTo>
                  <a:cubicBezTo>
                    <a:pt x="129" y="493"/>
                    <a:pt x="169" y="506"/>
                    <a:pt x="169" y="506"/>
                  </a:cubicBezTo>
                  <a:cubicBezTo>
                    <a:pt x="169" y="506"/>
                    <a:pt x="156" y="479"/>
                    <a:pt x="129" y="436"/>
                  </a:cubicBezTo>
                  <a:cubicBezTo>
                    <a:pt x="129" y="422"/>
                    <a:pt x="115" y="409"/>
                    <a:pt x="115" y="395"/>
                  </a:cubicBezTo>
                  <a:cubicBezTo>
                    <a:pt x="115" y="378"/>
                    <a:pt x="98" y="365"/>
                    <a:pt x="98" y="351"/>
                  </a:cubicBezTo>
                  <a:cubicBezTo>
                    <a:pt x="85" y="324"/>
                    <a:pt x="85" y="294"/>
                    <a:pt x="85" y="254"/>
                  </a:cubicBezTo>
                  <a:lnTo>
                    <a:pt x="85" y="169"/>
                  </a:lnTo>
                  <a:cubicBezTo>
                    <a:pt x="85" y="156"/>
                    <a:pt x="85" y="142"/>
                    <a:pt x="98" y="125"/>
                  </a:cubicBezTo>
                  <a:lnTo>
                    <a:pt x="98" y="85"/>
                  </a:lnTo>
                  <a:cubicBezTo>
                    <a:pt x="115" y="58"/>
                    <a:pt x="129" y="41"/>
                    <a:pt x="129" y="28"/>
                  </a:cubicBezTo>
                  <a:cubicBezTo>
                    <a:pt x="129" y="14"/>
                    <a:pt x="142" y="1"/>
                    <a:pt x="14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 name="Google Shape;882;p55">
            <a:extLst>
              <a:ext uri="{FF2B5EF4-FFF2-40B4-BE49-F238E27FC236}">
                <a16:creationId xmlns:a16="http://schemas.microsoft.com/office/drawing/2014/main" id="{A13F50FB-DE90-2C1D-E36F-921C5EEBA682}"/>
              </a:ext>
            </a:extLst>
          </p:cNvPr>
          <p:cNvSpPr txBox="1">
            <a:spLocks/>
          </p:cNvSpPr>
          <p:nvPr/>
        </p:nvSpPr>
        <p:spPr>
          <a:xfrm>
            <a:off x="6544692" y="3568257"/>
            <a:ext cx="2376118" cy="527700"/>
          </a:xfrm>
          <a:prstGeom prst="rect">
            <a:avLst/>
          </a:prstGeom>
          <a:noFill/>
          <a:ln>
            <a:noFill/>
          </a:ln>
        </p:spPr>
        <p:txBody>
          <a:bodyPr spcFirstLastPara="1" wrap="square" lIns="36575" tIns="36575" rIns="36575" bIns="3657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2500"/>
              <a:buFont typeface="Alfa Slab One"/>
              <a:buNone/>
              <a:defRPr sz="2400" b="0" i="0" u="none" strike="noStrike" cap="none">
                <a:solidFill>
                  <a:schemeClr val="accent1"/>
                </a:solidFill>
                <a:latin typeface="Alfa Slab One"/>
                <a:ea typeface="Alfa Slab One"/>
                <a:cs typeface="Alfa Slab One"/>
                <a:sym typeface="Alfa Slab One"/>
              </a:defRPr>
            </a:lvl1pPr>
            <a:lvl2pPr marR="0" lvl="1" algn="ctr" rtl="0">
              <a:lnSpc>
                <a:spcPct val="100000"/>
              </a:lnSpc>
              <a:spcBef>
                <a:spcPts val="0"/>
              </a:spcBef>
              <a:spcAft>
                <a:spcPts val="0"/>
              </a:spcAft>
              <a:buClr>
                <a:schemeClr val="accent1"/>
              </a:buClr>
              <a:buSzPts val="2500"/>
              <a:buFont typeface="Alfa Slab One"/>
              <a:buNone/>
              <a:defRPr sz="2500" b="0" i="0" u="none" strike="noStrike" cap="none">
                <a:solidFill>
                  <a:schemeClr val="accent1"/>
                </a:solidFill>
                <a:latin typeface="Alfa Slab One"/>
                <a:ea typeface="Alfa Slab One"/>
                <a:cs typeface="Alfa Slab One"/>
                <a:sym typeface="Alfa Slab One"/>
              </a:defRPr>
            </a:lvl2pPr>
            <a:lvl3pPr marR="0" lvl="2" algn="ctr" rtl="0">
              <a:lnSpc>
                <a:spcPct val="100000"/>
              </a:lnSpc>
              <a:spcBef>
                <a:spcPts val="0"/>
              </a:spcBef>
              <a:spcAft>
                <a:spcPts val="0"/>
              </a:spcAft>
              <a:buClr>
                <a:schemeClr val="accent1"/>
              </a:buClr>
              <a:buSzPts val="2500"/>
              <a:buFont typeface="Alfa Slab One"/>
              <a:buNone/>
              <a:defRPr sz="2500" b="0" i="0" u="none" strike="noStrike" cap="none">
                <a:solidFill>
                  <a:schemeClr val="accent1"/>
                </a:solidFill>
                <a:latin typeface="Alfa Slab One"/>
                <a:ea typeface="Alfa Slab One"/>
                <a:cs typeface="Alfa Slab One"/>
                <a:sym typeface="Alfa Slab One"/>
              </a:defRPr>
            </a:lvl3pPr>
            <a:lvl4pPr marR="0" lvl="3" algn="ctr" rtl="0">
              <a:lnSpc>
                <a:spcPct val="100000"/>
              </a:lnSpc>
              <a:spcBef>
                <a:spcPts val="0"/>
              </a:spcBef>
              <a:spcAft>
                <a:spcPts val="0"/>
              </a:spcAft>
              <a:buClr>
                <a:schemeClr val="accent1"/>
              </a:buClr>
              <a:buSzPts val="2500"/>
              <a:buFont typeface="Alfa Slab One"/>
              <a:buNone/>
              <a:defRPr sz="2500" b="0" i="0" u="none" strike="noStrike" cap="none">
                <a:solidFill>
                  <a:schemeClr val="accent1"/>
                </a:solidFill>
                <a:latin typeface="Alfa Slab One"/>
                <a:ea typeface="Alfa Slab One"/>
                <a:cs typeface="Alfa Slab One"/>
                <a:sym typeface="Alfa Slab One"/>
              </a:defRPr>
            </a:lvl4pPr>
            <a:lvl5pPr marR="0" lvl="4" algn="ctr" rtl="0">
              <a:lnSpc>
                <a:spcPct val="100000"/>
              </a:lnSpc>
              <a:spcBef>
                <a:spcPts val="0"/>
              </a:spcBef>
              <a:spcAft>
                <a:spcPts val="0"/>
              </a:spcAft>
              <a:buClr>
                <a:schemeClr val="accent1"/>
              </a:buClr>
              <a:buSzPts val="2500"/>
              <a:buFont typeface="Alfa Slab One"/>
              <a:buNone/>
              <a:defRPr sz="2500" b="0" i="0" u="none" strike="noStrike" cap="none">
                <a:solidFill>
                  <a:schemeClr val="accent1"/>
                </a:solidFill>
                <a:latin typeface="Alfa Slab One"/>
                <a:ea typeface="Alfa Slab One"/>
                <a:cs typeface="Alfa Slab One"/>
                <a:sym typeface="Alfa Slab One"/>
              </a:defRPr>
            </a:lvl5pPr>
            <a:lvl6pPr marR="0" lvl="5" algn="ctr" rtl="0">
              <a:lnSpc>
                <a:spcPct val="100000"/>
              </a:lnSpc>
              <a:spcBef>
                <a:spcPts val="0"/>
              </a:spcBef>
              <a:spcAft>
                <a:spcPts val="0"/>
              </a:spcAft>
              <a:buClr>
                <a:schemeClr val="accent1"/>
              </a:buClr>
              <a:buSzPts val="2500"/>
              <a:buFont typeface="Alfa Slab One"/>
              <a:buNone/>
              <a:defRPr sz="2500" b="0" i="0" u="none" strike="noStrike" cap="none">
                <a:solidFill>
                  <a:schemeClr val="accent1"/>
                </a:solidFill>
                <a:latin typeface="Alfa Slab One"/>
                <a:ea typeface="Alfa Slab One"/>
                <a:cs typeface="Alfa Slab One"/>
                <a:sym typeface="Alfa Slab One"/>
              </a:defRPr>
            </a:lvl6pPr>
            <a:lvl7pPr marR="0" lvl="6" algn="ctr" rtl="0">
              <a:lnSpc>
                <a:spcPct val="100000"/>
              </a:lnSpc>
              <a:spcBef>
                <a:spcPts val="0"/>
              </a:spcBef>
              <a:spcAft>
                <a:spcPts val="0"/>
              </a:spcAft>
              <a:buClr>
                <a:schemeClr val="accent1"/>
              </a:buClr>
              <a:buSzPts val="2500"/>
              <a:buFont typeface="Alfa Slab One"/>
              <a:buNone/>
              <a:defRPr sz="2500" b="0" i="0" u="none" strike="noStrike" cap="none">
                <a:solidFill>
                  <a:schemeClr val="accent1"/>
                </a:solidFill>
                <a:latin typeface="Alfa Slab One"/>
                <a:ea typeface="Alfa Slab One"/>
                <a:cs typeface="Alfa Slab One"/>
                <a:sym typeface="Alfa Slab One"/>
              </a:defRPr>
            </a:lvl7pPr>
            <a:lvl8pPr marR="0" lvl="7" algn="ctr" rtl="0">
              <a:lnSpc>
                <a:spcPct val="100000"/>
              </a:lnSpc>
              <a:spcBef>
                <a:spcPts val="0"/>
              </a:spcBef>
              <a:spcAft>
                <a:spcPts val="0"/>
              </a:spcAft>
              <a:buClr>
                <a:schemeClr val="accent1"/>
              </a:buClr>
              <a:buSzPts val="2500"/>
              <a:buFont typeface="Alfa Slab One"/>
              <a:buNone/>
              <a:defRPr sz="2500" b="0" i="0" u="none" strike="noStrike" cap="none">
                <a:solidFill>
                  <a:schemeClr val="accent1"/>
                </a:solidFill>
                <a:latin typeface="Alfa Slab One"/>
                <a:ea typeface="Alfa Slab One"/>
                <a:cs typeface="Alfa Slab One"/>
                <a:sym typeface="Alfa Slab One"/>
              </a:defRPr>
            </a:lvl8pPr>
            <a:lvl9pPr marR="0" lvl="8" algn="ctr" rtl="0">
              <a:lnSpc>
                <a:spcPct val="100000"/>
              </a:lnSpc>
              <a:spcBef>
                <a:spcPts val="0"/>
              </a:spcBef>
              <a:spcAft>
                <a:spcPts val="0"/>
              </a:spcAft>
              <a:buClr>
                <a:schemeClr val="accent1"/>
              </a:buClr>
              <a:buSzPts val="2500"/>
              <a:buFont typeface="Alfa Slab One"/>
              <a:buNone/>
              <a:defRPr sz="2500" b="0" i="0" u="none" strike="noStrike" cap="none">
                <a:solidFill>
                  <a:schemeClr val="accent1"/>
                </a:solidFill>
                <a:latin typeface="Alfa Slab One"/>
                <a:ea typeface="Alfa Slab One"/>
                <a:cs typeface="Alfa Slab One"/>
                <a:sym typeface="Alfa Slab One"/>
              </a:defRPr>
            </a:lvl9pPr>
          </a:lstStyle>
          <a:p>
            <a:r>
              <a:rPr lang="en-US" dirty="0"/>
              <a:t>Volume of Tweets</a:t>
            </a:r>
          </a:p>
        </p:txBody>
      </p:sp>
      <p:sp>
        <p:nvSpPr>
          <p:cNvPr id="26" name="Google Shape;883;p55">
            <a:extLst>
              <a:ext uri="{FF2B5EF4-FFF2-40B4-BE49-F238E27FC236}">
                <a16:creationId xmlns:a16="http://schemas.microsoft.com/office/drawing/2014/main" id="{356280DC-D633-91A1-43F4-1DB1B7EC5F62}"/>
              </a:ext>
            </a:extLst>
          </p:cNvPr>
          <p:cNvSpPr txBox="1">
            <a:spLocks/>
          </p:cNvSpPr>
          <p:nvPr/>
        </p:nvSpPr>
        <p:spPr>
          <a:xfrm>
            <a:off x="6322869" y="4193196"/>
            <a:ext cx="2376118" cy="530400"/>
          </a:xfrm>
          <a:prstGeom prst="rect">
            <a:avLst/>
          </a:prstGeom>
          <a:noFill/>
          <a:ln>
            <a:noFill/>
          </a:ln>
        </p:spPr>
        <p:txBody>
          <a:bodyPr spcFirstLastPara="1" wrap="square" lIns="36575" tIns="36575" rIns="36575" bIns="3657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accent1"/>
              </a:buClr>
              <a:buSzPts val="1400"/>
              <a:buFont typeface="Montserrat Medium"/>
              <a:buNone/>
              <a:defRPr sz="1400" b="0" i="0" u="none" strike="noStrike" cap="none">
                <a:solidFill>
                  <a:schemeClr val="accent1"/>
                </a:solidFill>
                <a:latin typeface="Montserrat Medium"/>
                <a:ea typeface="Montserrat Medium"/>
                <a:cs typeface="Montserrat Medium"/>
                <a:sym typeface="Montserrat Medium"/>
              </a:defRPr>
            </a:lvl1pPr>
            <a:lvl2pPr marL="914400" marR="0" lvl="1" indent="-317500" algn="ctr" rtl="0">
              <a:lnSpc>
                <a:spcPct val="100000"/>
              </a:lnSpc>
              <a:spcBef>
                <a:spcPts val="0"/>
              </a:spcBef>
              <a:spcAft>
                <a:spcPts val="0"/>
              </a:spcAft>
              <a:buClr>
                <a:schemeClr val="accent1"/>
              </a:buClr>
              <a:buSzPts val="1400"/>
              <a:buFont typeface="Montserrat Medium"/>
              <a:buNone/>
              <a:defRPr sz="1400" b="0" i="0" u="none" strike="noStrike" cap="none">
                <a:solidFill>
                  <a:schemeClr val="accent1"/>
                </a:solidFill>
                <a:latin typeface="Montserrat Medium"/>
                <a:ea typeface="Montserrat Medium"/>
                <a:cs typeface="Montserrat Medium"/>
                <a:sym typeface="Montserrat Medium"/>
              </a:defRPr>
            </a:lvl2pPr>
            <a:lvl3pPr marL="1371600" marR="0" lvl="2" indent="-317500" algn="ctr" rtl="0">
              <a:lnSpc>
                <a:spcPct val="100000"/>
              </a:lnSpc>
              <a:spcBef>
                <a:spcPts val="0"/>
              </a:spcBef>
              <a:spcAft>
                <a:spcPts val="0"/>
              </a:spcAft>
              <a:buClr>
                <a:schemeClr val="accent1"/>
              </a:buClr>
              <a:buSzPts val="1400"/>
              <a:buFont typeface="Montserrat Medium"/>
              <a:buNone/>
              <a:defRPr sz="1400" b="0" i="0" u="none" strike="noStrike" cap="none">
                <a:solidFill>
                  <a:schemeClr val="accent1"/>
                </a:solidFill>
                <a:latin typeface="Montserrat Medium"/>
                <a:ea typeface="Montserrat Medium"/>
                <a:cs typeface="Montserrat Medium"/>
                <a:sym typeface="Montserrat Medium"/>
              </a:defRPr>
            </a:lvl3pPr>
            <a:lvl4pPr marL="1828800" marR="0" lvl="3" indent="-317500" algn="ctr" rtl="0">
              <a:lnSpc>
                <a:spcPct val="100000"/>
              </a:lnSpc>
              <a:spcBef>
                <a:spcPts val="0"/>
              </a:spcBef>
              <a:spcAft>
                <a:spcPts val="0"/>
              </a:spcAft>
              <a:buClr>
                <a:schemeClr val="accent1"/>
              </a:buClr>
              <a:buSzPts val="1400"/>
              <a:buFont typeface="Montserrat Medium"/>
              <a:buNone/>
              <a:defRPr sz="1400" b="0" i="0" u="none" strike="noStrike" cap="none">
                <a:solidFill>
                  <a:schemeClr val="accent1"/>
                </a:solidFill>
                <a:latin typeface="Montserrat Medium"/>
                <a:ea typeface="Montserrat Medium"/>
                <a:cs typeface="Montserrat Medium"/>
                <a:sym typeface="Montserrat Medium"/>
              </a:defRPr>
            </a:lvl4pPr>
            <a:lvl5pPr marL="2286000" marR="0" lvl="4" indent="-317500" algn="ctr" rtl="0">
              <a:lnSpc>
                <a:spcPct val="100000"/>
              </a:lnSpc>
              <a:spcBef>
                <a:spcPts val="0"/>
              </a:spcBef>
              <a:spcAft>
                <a:spcPts val="0"/>
              </a:spcAft>
              <a:buClr>
                <a:schemeClr val="accent1"/>
              </a:buClr>
              <a:buSzPts val="1400"/>
              <a:buFont typeface="Montserrat Medium"/>
              <a:buNone/>
              <a:defRPr sz="1400" b="0" i="0" u="none" strike="noStrike" cap="none">
                <a:solidFill>
                  <a:schemeClr val="accent1"/>
                </a:solidFill>
                <a:latin typeface="Montserrat Medium"/>
                <a:ea typeface="Montserrat Medium"/>
                <a:cs typeface="Montserrat Medium"/>
                <a:sym typeface="Montserrat Medium"/>
              </a:defRPr>
            </a:lvl5pPr>
            <a:lvl6pPr marL="2743200" marR="0" lvl="5" indent="-317500" algn="ctr" rtl="0">
              <a:lnSpc>
                <a:spcPct val="100000"/>
              </a:lnSpc>
              <a:spcBef>
                <a:spcPts val="0"/>
              </a:spcBef>
              <a:spcAft>
                <a:spcPts val="0"/>
              </a:spcAft>
              <a:buClr>
                <a:schemeClr val="accent1"/>
              </a:buClr>
              <a:buSzPts val="1400"/>
              <a:buFont typeface="Montserrat Medium"/>
              <a:buNone/>
              <a:defRPr sz="1400" b="0" i="0" u="none" strike="noStrike" cap="none">
                <a:solidFill>
                  <a:schemeClr val="accent1"/>
                </a:solidFill>
                <a:latin typeface="Montserrat Medium"/>
                <a:ea typeface="Montserrat Medium"/>
                <a:cs typeface="Montserrat Medium"/>
                <a:sym typeface="Montserrat Medium"/>
              </a:defRPr>
            </a:lvl6pPr>
            <a:lvl7pPr marL="3200400" marR="0" lvl="6" indent="-317500" algn="ctr" rtl="0">
              <a:lnSpc>
                <a:spcPct val="100000"/>
              </a:lnSpc>
              <a:spcBef>
                <a:spcPts val="0"/>
              </a:spcBef>
              <a:spcAft>
                <a:spcPts val="0"/>
              </a:spcAft>
              <a:buClr>
                <a:schemeClr val="accent1"/>
              </a:buClr>
              <a:buSzPts val="1400"/>
              <a:buFont typeface="Montserrat Medium"/>
              <a:buNone/>
              <a:defRPr sz="1400" b="0" i="0" u="none" strike="noStrike" cap="none">
                <a:solidFill>
                  <a:schemeClr val="accent1"/>
                </a:solidFill>
                <a:latin typeface="Montserrat Medium"/>
                <a:ea typeface="Montserrat Medium"/>
                <a:cs typeface="Montserrat Medium"/>
                <a:sym typeface="Montserrat Medium"/>
              </a:defRPr>
            </a:lvl7pPr>
            <a:lvl8pPr marL="3657600" marR="0" lvl="7" indent="-317500" algn="ctr" rtl="0">
              <a:lnSpc>
                <a:spcPct val="100000"/>
              </a:lnSpc>
              <a:spcBef>
                <a:spcPts val="0"/>
              </a:spcBef>
              <a:spcAft>
                <a:spcPts val="0"/>
              </a:spcAft>
              <a:buClr>
                <a:schemeClr val="accent1"/>
              </a:buClr>
              <a:buSzPts val="1400"/>
              <a:buFont typeface="Montserrat Medium"/>
              <a:buNone/>
              <a:defRPr sz="1400" b="0" i="0" u="none" strike="noStrike" cap="none">
                <a:solidFill>
                  <a:schemeClr val="accent1"/>
                </a:solidFill>
                <a:latin typeface="Montserrat Medium"/>
                <a:ea typeface="Montserrat Medium"/>
                <a:cs typeface="Montserrat Medium"/>
                <a:sym typeface="Montserrat Medium"/>
              </a:defRPr>
            </a:lvl8pPr>
            <a:lvl9pPr marL="4114800" marR="0" lvl="8" indent="-317500" algn="ctr" rtl="0">
              <a:lnSpc>
                <a:spcPct val="100000"/>
              </a:lnSpc>
              <a:spcBef>
                <a:spcPts val="0"/>
              </a:spcBef>
              <a:spcAft>
                <a:spcPts val="0"/>
              </a:spcAft>
              <a:buClr>
                <a:schemeClr val="accent1"/>
              </a:buClr>
              <a:buSzPts val="1400"/>
              <a:buFont typeface="Montserrat Medium"/>
              <a:buNone/>
              <a:defRPr sz="1400" b="0" i="0" u="none" strike="noStrike" cap="none">
                <a:solidFill>
                  <a:schemeClr val="accent1"/>
                </a:solidFill>
                <a:latin typeface="Montserrat Medium"/>
                <a:ea typeface="Montserrat Medium"/>
                <a:cs typeface="Montserrat Medium"/>
                <a:sym typeface="Montserrat Medium"/>
              </a:defRPr>
            </a:lvl9pPr>
          </a:lstStyle>
          <a:p>
            <a:r>
              <a:rPr lang="en-US" dirty="0"/>
              <a:t>Measuring ad reach &amp; discussion trends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62"/>
        <p:cNvGrpSpPr/>
        <p:nvPr/>
      </p:nvGrpSpPr>
      <p:grpSpPr>
        <a:xfrm>
          <a:off x="0" y="0"/>
          <a:ext cx="0" cy="0"/>
          <a:chOff x="0" y="0"/>
          <a:chExt cx="0" cy="0"/>
        </a:xfrm>
      </p:grpSpPr>
      <p:sp>
        <p:nvSpPr>
          <p:cNvPr id="963" name="Google Shape;963;p56"/>
          <p:cNvSpPr txBox="1">
            <a:spLocks noGrp="1"/>
          </p:cNvSpPr>
          <p:nvPr>
            <p:ph type="title"/>
          </p:nvPr>
        </p:nvSpPr>
        <p:spPr>
          <a:xfrm>
            <a:off x="2099024" y="1322521"/>
            <a:ext cx="2734509" cy="588576"/>
          </a:xfrm>
          <a:prstGeom prst="rect">
            <a:avLst/>
          </a:prstGeom>
        </p:spPr>
        <p:txBody>
          <a:bodyPr spcFirstLastPara="1" wrap="square" lIns="36575" tIns="36575" rIns="36575" bIns="36575" anchor="t" anchorCtr="0">
            <a:noAutofit/>
          </a:bodyPr>
          <a:lstStyle/>
          <a:p>
            <a:pPr marL="0" lvl="0" indent="0" algn="l" rtl="0">
              <a:spcBef>
                <a:spcPts val="0"/>
              </a:spcBef>
              <a:spcAft>
                <a:spcPts val="0"/>
              </a:spcAft>
              <a:buNone/>
            </a:pPr>
            <a:r>
              <a:rPr lang="en" dirty="0"/>
              <a:t>Data Collection</a:t>
            </a:r>
            <a:endParaRPr dirty="0"/>
          </a:p>
        </p:txBody>
      </p:sp>
      <p:sp>
        <p:nvSpPr>
          <p:cNvPr id="964" name="Google Shape;964;p56"/>
          <p:cNvSpPr txBox="1">
            <a:spLocks noGrp="1"/>
          </p:cNvSpPr>
          <p:nvPr>
            <p:ph type="subTitle" idx="1"/>
          </p:nvPr>
        </p:nvSpPr>
        <p:spPr>
          <a:xfrm>
            <a:off x="2099025" y="1752421"/>
            <a:ext cx="2530574" cy="663740"/>
          </a:xfrm>
          <a:prstGeom prst="rect">
            <a:avLst/>
          </a:prstGeom>
        </p:spPr>
        <p:txBody>
          <a:bodyPr spcFirstLastPara="1" wrap="square" lIns="36575" tIns="36575" rIns="36575" bIns="36575" anchor="t" anchorCtr="0">
            <a:noAutofit/>
          </a:bodyPr>
          <a:lstStyle/>
          <a:p>
            <a:pPr marL="139700" indent="0"/>
            <a:r>
              <a:rPr lang="it-IT" dirty="0"/>
              <a:t>Twitter API, Super Bowl ads transcript.</a:t>
            </a:r>
          </a:p>
        </p:txBody>
      </p:sp>
      <p:sp>
        <p:nvSpPr>
          <p:cNvPr id="965" name="Google Shape;965;p56"/>
          <p:cNvSpPr txBox="1">
            <a:spLocks noGrp="1"/>
          </p:cNvSpPr>
          <p:nvPr>
            <p:ph type="title" idx="2"/>
          </p:nvPr>
        </p:nvSpPr>
        <p:spPr>
          <a:xfrm>
            <a:off x="2099025" y="3269240"/>
            <a:ext cx="2778816" cy="663740"/>
          </a:xfrm>
          <a:prstGeom prst="rect">
            <a:avLst/>
          </a:prstGeom>
        </p:spPr>
        <p:txBody>
          <a:bodyPr spcFirstLastPara="1" wrap="square" lIns="36575" tIns="36575" rIns="36575" bIns="36575" anchor="t" anchorCtr="0">
            <a:noAutofit/>
          </a:bodyPr>
          <a:lstStyle/>
          <a:p>
            <a:pPr marL="0" lvl="0" indent="0" algn="l" rtl="0">
              <a:spcBef>
                <a:spcPts val="0"/>
              </a:spcBef>
              <a:spcAft>
                <a:spcPts val="0"/>
              </a:spcAft>
              <a:buNone/>
            </a:pPr>
            <a:r>
              <a:rPr lang="en" dirty="0"/>
              <a:t>Data Cleaning</a:t>
            </a:r>
            <a:endParaRPr dirty="0"/>
          </a:p>
        </p:txBody>
      </p:sp>
      <p:sp>
        <p:nvSpPr>
          <p:cNvPr id="966" name="Google Shape;966;p56"/>
          <p:cNvSpPr txBox="1">
            <a:spLocks noGrp="1"/>
          </p:cNvSpPr>
          <p:nvPr>
            <p:ph type="subTitle" idx="3"/>
          </p:nvPr>
        </p:nvSpPr>
        <p:spPr>
          <a:xfrm>
            <a:off x="2099022" y="3699128"/>
            <a:ext cx="2572916" cy="748502"/>
          </a:xfrm>
          <a:prstGeom prst="rect">
            <a:avLst/>
          </a:prstGeom>
        </p:spPr>
        <p:txBody>
          <a:bodyPr spcFirstLastPara="1" wrap="square" lIns="36575" tIns="36575" rIns="36575" bIns="36575" anchor="t" anchorCtr="0">
            <a:noAutofit/>
          </a:bodyPr>
          <a:lstStyle/>
          <a:p>
            <a:pPr marL="0" lvl="0" indent="0" algn="l" rtl="0">
              <a:spcBef>
                <a:spcPts val="0"/>
              </a:spcBef>
              <a:spcAft>
                <a:spcPts val="0"/>
              </a:spcAft>
              <a:buClr>
                <a:srgbClr val="000000"/>
              </a:buClr>
              <a:buSzPts val="1400"/>
              <a:buFont typeface="Arial"/>
              <a:buNone/>
            </a:pPr>
            <a:r>
              <a:rPr lang="en" dirty="0"/>
              <a:t>Handling duplicates, missing values, extract game quarters , hashtags</a:t>
            </a:r>
            <a:endParaRPr dirty="0"/>
          </a:p>
        </p:txBody>
      </p:sp>
      <p:sp>
        <p:nvSpPr>
          <p:cNvPr id="967" name="Google Shape;967;p56"/>
          <p:cNvSpPr txBox="1">
            <a:spLocks noGrp="1"/>
          </p:cNvSpPr>
          <p:nvPr>
            <p:ph type="title" idx="4"/>
          </p:nvPr>
        </p:nvSpPr>
        <p:spPr>
          <a:xfrm>
            <a:off x="5693262" y="1322509"/>
            <a:ext cx="2734509" cy="588576"/>
          </a:xfrm>
          <a:prstGeom prst="rect">
            <a:avLst/>
          </a:prstGeom>
        </p:spPr>
        <p:txBody>
          <a:bodyPr spcFirstLastPara="1" wrap="square" lIns="36575" tIns="36575" rIns="36575" bIns="36575" anchor="t" anchorCtr="0">
            <a:noAutofit/>
          </a:bodyPr>
          <a:lstStyle/>
          <a:p>
            <a:pPr marL="0" lvl="0" indent="0" algn="l" rtl="0">
              <a:spcBef>
                <a:spcPts val="0"/>
              </a:spcBef>
              <a:spcAft>
                <a:spcPts val="0"/>
              </a:spcAft>
              <a:buNone/>
            </a:pPr>
            <a:r>
              <a:rPr lang="en" dirty="0"/>
              <a:t>Tools Used</a:t>
            </a:r>
            <a:endParaRPr dirty="0"/>
          </a:p>
        </p:txBody>
      </p:sp>
      <p:sp>
        <p:nvSpPr>
          <p:cNvPr id="968" name="Google Shape;968;p56"/>
          <p:cNvSpPr txBox="1">
            <a:spLocks noGrp="1"/>
          </p:cNvSpPr>
          <p:nvPr>
            <p:ph type="subTitle" idx="5"/>
          </p:nvPr>
        </p:nvSpPr>
        <p:spPr>
          <a:xfrm>
            <a:off x="5693263" y="1752409"/>
            <a:ext cx="2531892" cy="663740"/>
          </a:xfrm>
          <a:prstGeom prst="rect">
            <a:avLst/>
          </a:prstGeom>
        </p:spPr>
        <p:txBody>
          <a:bodyPr spcFirstLastPara="1" wrap="square" lIns="36575" tIns="36575" rIns="36575" bIns="36575" anchor="t" anchorCtr="0">
            <a:noAutofit/>
          </a:bodyPr>
          <a:lstStyle/>
          <a:p>
            <a:pPr marL="0" lvl="0" indent="0" algn="l" rtl="0">
              <a:spcBef>
                <a:spcPts val="0"/>
              </a:spcBef>
              <a:spcAft>
                <a:spcPts val="0"/>
              </a:spcAft>
              <a:buClr>
                <a:srgbClr val="000000"/>
              </a:buClr>
              <a:buSzPts val="1400"/>
              <a:buFont typeface="Arial"/>
              <a:buNone/>
            </a:pPr>
            <a:r>
              <a:rPr lang="en" dirty="0"/>
              <a:t>Python, Alteryx, R, Tableau, PowerBI, GPT 4 – for transcripts</a:t>
            </a:r>
            <a:endParaRPr dirty="0"/>
          </a:p>
        </p:txBody>
      </p:sp>
      <p:sp>
        <p:nvSpPr>
          <p:cNvPr id="969" name="Google Shape;969;p56"/>
          <p:cNvSpPr txBox="1">
            <a:spLocks noGrp="1"/>
          </p:cNvSpPr>
          <p:nvPr>
            <p:ph type="title" idx="6"/>
          </p:nvPr>
        </p:nvSpPr>
        <p:spPr>
          <a:xfrm>
            <a:off x="5693263" y="3269240"/>
            <a:ext cx="2778816" cy="663740"/>
          </a:xfrm>
          <a:prstGeom prst="rect">
            <a:avLst/>
          </a:prstGeom>
        </p:spPr>
        <p:txBody>
          <a:bodyPr spcFirstLastPara="1" wrap="square" lIns="36575" tIns="36575" rIns="36575" bIns="36575" anchor="t" anchorCtr="0">
            <a:noAutofit/>
          </a:bodyPr>
          <a:lstStyle/>
          <a:p>
            <a:pPr marL="0" lvl="0" indent="0" algn="l" rtl="0">
              <a:spcBef>
                <a:spcPts val="0"/>
              </a:spcBef>
              <a:spcAft>
                <a:spcPts val="0"/>
              </a:spcAft>
              <a:buNone/>
            </a:pPr>
            <a:r>
              <a:rPr lang="en" dirty="0"/>
              <a:t>Analysis</a:t>
            </a:r>
            <a:endParaRPr dirty="0"/>
          </a:p>
        </p:txBody>
      </p:sp>
      <p:sp>
        <p:nvSpPr>
          <p:cNvPr id="970" name="Google Shape;970;p56"/>
          <p:cNvSpPr txBox="1">
            <a:spLocks noGrp="1"/>
          </p:cNvSpPr>
          <p:nvPr>
            <p:ph type="subTitle" idx="7"/>
          </p:nvPr>
        </p:nvSpPr>
        <p:spPr>
          <a:xfrm>
            <a:off x="5693260" y="3699140"/>
            <a:ext cx="2572916" cy="748502"/>
          </a:xfrm>
          <a:prstGeom prst="rect">
            <a:avLst/>
          </a:prstGeom>
        </p:spPr>
        <p:txBody>
          <a:bodyPr spcFirstLastPara="1" wrap="square" lIns="36575" tIns="36575" rIns="36575" bIns="36575" anchor="t" anchorCtr="0">
            <a:noAutofit/>
          </a:bodyPr>
          <a:lstStyle/>
          <a:p>
            <a:pPr marL="0" lvl="0" indent="0" algn="l" rtl="0">
              <a:spcBef>
                <a:spcPts val="0"/>
              </a:spcBef>
              <a:spcAft>
                <a:spcPts val="0"/>
              </a:spcAft>
              <a:buClr>
                <a:srgbClr val="000000"/>
              </a:buClr>
              <a:buSzPts val="1400"/>
              <a:buFont typeface="Arial"/>
              <a:buNone/>
            </a:pPr>
            <a:r>
              <a:rPr lang="en" dirty="0"/>
              <a:t>Upcoming</a:t>
            </a:r>
            <a:endParaRPr dirty="0"/>
          </a:p>
        </p:txBody>
      </p:sp>
      <p:sp>
        <p:nvSpPr>
          <p:cNvPr id="971" name="Google Shape;971;p56"/>
          <p:cNvSpPr txBox="1">
            <a:spLocks noGrp="1"/>
          </p:cNvSpPr>
          <p:nvPr>
            <p:ph type="title" idx="15"/>
          </p:nvPr>
        </p:nvSpPr>
        <p:spPr>
          <a:xfrm>
            <a:off x="720000" y="430750"/>
            <a:ext cx="7704000" cy="572700"/>
          </a:xfrm>
          <a:prstGeom prst="rect">
            <a:avLst/>
          </a:prstGeom>
        </p:spPr>
        <p:txBody>
          <a:bodyPr spcFirstLastPara="1" wrap="square" lIns="36575" tIns="36575" rIns="36575" bIns="36575" anchor="t" anchorCtr="0">
            <a:noAutofit/>
          </a:bodyPr>
          <a:lstStyle/>
          <a:p>
            <a:pPr marL="0" lvl="0" indent="0" algn="ctr" rtl="0">
              <a:spcBef>
                <a:spcPts val="0"/>
              </a:spcBef>
              <a:spcAft>
                <a:spcPts val="0"/>
              </a:spcAft>
              <a:buNone/>
            </a:pPr>
            <a:r>
              <a:rPr lang="en" dirty="0"/>
              <a:t>Data Analysis Approach</a:t>
            </a:r>
            <a:endParaRPr dirty="0"/>
          </a:p>
        </p:txBody>
      </p:sp>
      <p:grpSp>
        <p:nvGrpSpPr>
          <p:cNvPr id="976" name="Google Shape;976;p56"/>
          <p:cNvGrpSpPr/>
          <p:nvPr/>
        </p:nvGrpSpPr>
        <p:grpSpPr>
          <a:xfrm>
            <a:off x="715100" y="535006"/>
            <a:ext cx="7708888" cy="284589"/>
            <a:chOff x="715100" y="535006"/>
            <a:chExt cx="7708888" cy="284589"/>
          </a:xfrm>
        </p:grpSpPr>
        <p:sp>
          <p:nvSpPr>
            <p:cNvPr id="977" name="Google Shape;977;p56"/>
            <p:cNvSpPr/>
            <p:nvPr/>
          </p:nvSpPr>
          <p:spPr>
            <a:xfrm>
              <a:off x="715100" y="535006"/>
              <a:ext cx="298651" cy="284589"/>
            </a:xfrm>
            <a:custGeom>
              <a:avLst/>
              <a:gdLst/>
              <a:ahLst/>
              <a:cxnLst/>
              <a:rect l="l" t="t" r="r" b="b"/>
              <a:pathLst>
                <a:path w="3568" h="3400" extrusionOk="0">
                  <a:moveTo>
                    <a:pt x="1784" y="1"/>
                  </a:moveTo>
                  <a:lnTo>
                    <a:pt x="1238" y="1124"/>
                  </a:lnTo>
                  <a:lnTo>
                    <a:pt x="1" y="1292"/>
                  </a:lnTo>
                  <a:lnTo>
                    <a:pt x="884" y="2162"/>
                  </a:lnTo>
                  <a:lnTo>
                    <a:pt x="675" y="3399"/>
                  </a:lnTo>
                  <a:lnTo>
                    <a:pt x="1784" y="2823"/>
                  </a:lnTo>
                  <a:lnTo>
                    <a:pt x="2880" y="3399"/>
                  </a:lnTo>
                  <a:lnTo>
                    <a:pt x="2880" y="3399"/>
                  </a:lnTo>
                  <a:lnTo>
                    <a:pt x="2671" y="2162"/>
                  </a:lnTo>
                  <a:lnTo>
                    <a:pt x="3567" y="1292"/>
                  </a:lnTo>
                  <a:lnTo>
                    <a:pt x="2334" y="1124"/>
                  </a:lnTo>
                  <a:lnTo>
                    <a:pt x="178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56"/>
            <p:cNvSpPr/>
            <p:nvPr/>
          </p:nvSpPr>
          <p:spPr>
            <a:xfrm>
              <a:off x="8125338" y="535006"/>
              <a:ext cx="298651" cy="284589"/>
            </a:xfrm>
            <a:custGeom>
              <a:avLst/>
              <a:gdLst/>
              <a:ahLst/>
              <a:cxnLst/>
              <a:rect l="l" t="t" r="r" b="b"/>
              <a:pathLst>
                <a:path w="3568" h="3400" extrusionOk="0">
                  <a:moveTo>
                    <a:pt x="1784" y="1"/>
                  </a:moveTo>
                  <a:lnTo>
                    <a:pt x="1238" y="1124"/>
                  </a:lnTo>
                  <a:lnTo>
                    <a:pt x="1" y="1292"/>
                  </a:lnTo>
                  <a:lnTo>
                    <a:pt x="884" y="2162"/>
                  </a:lnTo>
                  <a:lnTo>
                    <a:pt x="675" y="3399"/>
                  </a:lnTo>
                  <a:lnTo>
                    <a:pt x="1784" y="2823"/>
                  </a:lnTo>
                  <a:lnTo>
                    <a:pt x="2880" y="3399"/>
                  </a:lnTo>
                  <a:lnTo>
                    <a:pt x="2880" y="3399"/>
                  </a:lnTo>
                  <a:lnTo>
                    <a:pt x="2671" y="2162"/>
                  </a:lnTo>
                  <a:lnTo>
                    <a:pt x="3567" y="1292"/>
                  </a:lnTo>
                  <a:lnTo>
                    <a:pt x="2334" y="1124"/>
                  </a:lnTo>
                  <a:lnTo>
                    <a:pt x="178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9" name="Google Shape;979;p56"/>
          <p:cNvGrpSpPr/>
          <p:nvPr/>
        </p:nvGrpSpPr>
        <p:grpSpPr>
          <a:xfrm>
            <a:off x="1018131" y="3325088"/>
            <a:ext cx="972398" cy="902302"/>
            <a:chOff x="-526387" y="2358913"/>
            <a:chExt cx="1767050" cy="1185425"/>
          </a:xfrm>
        </p:grpSpPr>
        <p:sp>
          <p:nvSpPr>
            <p:cNvPr id="980" name="Google Shape;980;p56"/>
            <p:cNvSpPr/>
            <p:nvPr/>
          </p:nvSpPr>
          <p:spPr>
            <a:xfrm>
              <a:off x="-526387" y="2446463"/>
              <a:ext cx="431750" cy="693300"/>
            </a:xfrm>
            <a:custGeom>
              <a:avLst/>
              <a:gdLst/>
              <a:ahLst/>
              <a:cxnLst/>
              <a:rect l="l" t="t" r="r" b="b"/>
              <a:pathLst>
                <a:path w="17270" h="27732" extrusionOk="0">
                  <a:moveTo>
                    <a:pt x="17270" y="1"/>
                  </a:moveTo>
                  <a:lnTo>
                    <a:pt x="1" y="16964"/>
                  </a:lnTo>
                  <a:lnTo>
                    <a:pt x="12497" y="27732"/>
                  </a:lnTo>
                  <a:lnTo>
                    <a:pt x="17270" y="24352"/>
                  </a:lnTo>
                  <a:lnTo>
                    <a:pt x="1727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56"/>
            <p:cNvSpPr/>
            <p:nvPr/>
          </p:nvSpPr>
          <p:spPr>
            <a:xfrm>
              <a:off x="810463" y="2446463"/>
              <a:ext cx="430200" cy="693300"/>
            </a:xfrm>
            <a:custGeom>
              <a:avLst/>
              <a:gdLst/>
              <a:ahLst/>
              <a:cxnLst/>
              <a:rect l="l" t="t" r="r" b="b"/>
              <a:pathLst>
                <a:path w="17208" h="27732" extrusionOk="0">
                  <a:moveTo>
                    <a:pt x="0" y="1"/>
                  </a:moveTo>
                  <a:lnTo>
                    <a:pt x="0" y="24352"/>
                  </a:lnTo>
                  <a:lnTo>
                    <a:pt x="4711" y="27732"/>
                  </a:lnTo>
                  <a:lnTo>
                    <a:pt x="17208" y="16964"/>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56"/>
            <p:cNvSpPr/>
            <p:nvPr/>
          </p:nvSpPr>
          <p:spPr>
            <a:xfrm>
              <a:off x="-94662" y="2358913"/>
              <a:ext cx="905150" cy="1185425"/>
            </a:xfrm>
            <a:custGeom>
              <a:avLst/>
              <a:gdLst/>
              <a:ahLst/>
              <a:cxnLst/>
              <a:rect l="l" t="t" r="r" b="b"/>
              <a:pathLst>
                <a:path w="36206" h="47417" extrusionOk="0">
                  <a:moveTo>
                    <a:pt x="8352" y="0"/>
                  </a:moveTo>
                  <a:lnTo>
                    <a:pt x="1" y="3503"/>
                  </a:lnTo>
                  <a:lnTo>
                    <a:pt x="1" y="47417"/>
                  </a:lnTo>
                  <a:lnTo>
                    <a:pt x="36205" y="47417"/>
                  </a:lnTo>
                  <a:lnTo>
                    <a:pt x="36205" y="3503"/>
                  </a:lnTo>
                  <a:lnTo>
                    <a:pt x="27793" y="0"/>
                  </a:lnTo>
                  <a:close/>
                </a:path>
              </a:pathLst>
            </a:custGeom>
            <a:solidFill>
              <a:srgbClr val="F04F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56"/>
            <p:cNvSpPr/>
            <p:nvPr/>
          </p:nvSpPr>
          <p:spPr>
            <a:xfrm>
              <a:off x="-94662" y="2358913"/>
              <a:ext cx="905150" cy="1185425"/>
            </a:xfrm>
            <a:custGeom>
              <a:avLst/>
              <a:gdLst/>
              <a:ahLst/>
              <a:cxnLst/>
              <a:rect l="l" t="t" r="r" b="b"/>
              <a:pathLst>
                <a:path w="36206" h="47417" extrusionOk="0">
                  <a:moveTo>
                    <a:pt x="8352" y="0"/>
                  </a:moveTo>
                  <a:lnTo>
                    <a:pt x="1" y="3503"/>
                  </a:lnTo>
                  <a:lnTo>
                    <a:pt x="1" y="47417"/>
                  </a:lnTo>
                  <a:lnTo>
                    <a:pt x="36205" y="47417"/>
                  </a:lnTo>
                  <a:lnTo>
                    <a:pt x="36205" y="3503"/>
                  </a:lnTo>
                  <a:lnTo>
                    <a:pt x="277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56"/>
            <p:cNvSpPr/>
            <p:nvPr/>
          </p:nvSpPr>
          <p:spPr>
            <a:xfrm>
              <a:off x="-94662" y="2446463"/>
              <a:ext cx="62350" cy="1097875"/>
            </a:xfrm>
            <a:custGeom>
              <a:avLst/>
              <a:gdLst/>
              <a:ahLst/>
              <a:cxnLst/>
              <a:rect l="l" t="t" r="r" b="b"/>
              <a:pathLst>
                <a:path w="2494" h="43915" extrusionOk="0">
                  <a:moveTo>
                    <a:pt x="1" y="1"/>
                  </a:moveTo>
                  <a:lnTo>
                    <a:pt x="1" y="43915"/>
                  </a:lnTo>
                  <a:lnTo>
                    <a:pt x="2494" y="43915"/>
                  </a:lnTo>
                  <a:lnTo>
                    <a:pt x="765" y="6058"/>
                  </a:lnTo>
                  <a:lnTo>
                    <a:pt x="1" y="1"/>
                  </a:lnTo>
                  <a:close/>
                </a:path>
              </a:pathLst>
            </a:custGeom>
            <a:solidFill>
              <a:srgbClr val="000000">
                <a:alpha val="16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56"/>
            <p:cNvSpPr/>
            <p:nvPr/>
          </p:nvSpPr>
          <p:spPr>
            <a:xfrm>
              <a:off x="748138" y="2446463"/>
              <a:ext cx="60825" cy="1097875"/>
            </a:xfrm>
            <a:custGeom>
              <a:avLst/>
              <a:gdLst/>
              <a:ahLst/>
              <a:cxnLst/>
              <a:rect l="l" t="t" r="r" b="b"/>
              <a:pathLst>
                <a:path w="2433" h="43915" extrusionOk="0">
                  <a:moveTo>
                    <a:pt x="2432" y="1"/>
                  </a:moveTo>
                  <a:lnTo>
                    <a:pt x="1667" y="6058"/>
                  </a:lnTo>
                  <a:lnTo>
                    <a:pt x="0" y="43915"/>
                  </a:lnTo>
                  <a:lnTo>
                    <a:pt x="2432" y="43915"/>
                  </a:lnTo>
                  <a:lnTo>
                    <a:pt x="2432" y="1"/>
                  </a:lnTo>
                  <a:close/>
                </a:path>
              </a:pathLst>
            </a:custGeom>
            <a:solidFill>
              <a:srgbClr val="000000">
                <a:alpha val="16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56"/>
            <p:cNvSpPr/>
            <p:nvPr/>
          </p:nvSpPr>
          <p:spPr>
            <a:xfrm>
              <a:off x="114113" y="2358913"/>
              <a:ext cx="486050" cy="205750"/>
            </a:xfrm>
            <a:custGeom>
              <a:avLst/>
              <a:gdLst/>
              <a:ahLst/>
              <a:cxnLst/>
              <a:rect l="l" t="t" r="r" b="b"/>
              <a:pathLst>
                <a:path w="19442" h="8230" extrusionOk="0">
                  <a:moveTo>
                    <a:pt x="1" y="0"/>
                  </a:moveTo>
                  <a:cubicBezTo>
                    <a:pt x="1" y="0"/>
                    <a:pt x="1" y="5736"/>
                    <a:pt x="6058" y="7709"/>
                  </a:cubicBezTo>
                  <a:cubicBezTo>
                    <a:pt x="6823" y="8092"/>
                    <a:pt x="8215" y="8229"/>
                    <a:pt x="9744" y="8229"/>
                  </a:cubicBezTo>
                  <a:cubicBezTo>
                    <a:pt x="11274" y="8229"/>
                    <a:pt x="12681" y="8092"/>
                    <a:pt x="13446" y="7709"/>
                  </a:cubicBezTo>
                  <a:cubicBezTo>
                    <a:pt x="19442" y="5736"/>
                    <a:pt x="19442" y="0"/>
                    <a:pt x="19442" y="0"/>
                  </a:cubicBezTo>
                  <a:close/>
                </a:path>
              </a:pathLst>
            </a:custGeom>
            <a:solidFill>
              <a:srgbClr val="000000">
                <a:alpha val="16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56"/>
            <p:cNvSpPr/>
            <p:nvPr/>
          </p:nvSpPr>
          <p:spPr>
            <a:xfrm>
              <a:off x="114113" y="2358913"/>
              <a:ext cx="486050" cy="205750"/>
            </a:xfrm>
            <a:custGeom>
              <a:avLst/>
              <a:gdLst/>
              <a:ahLst/>
              <a:cxnLst/>
              <a:rect l="l" t="t" r="r" b="b"/>
              <a:pathLst>
                <a:path w="19442" h="8230" extrusionOk="0">
                  <a:moveTo>
                    <a:pt x="1" y="0"/>
                  </a:moveTo>
                  <a:cubicBezTo>
                    <a:pt x="1" y="0"/>
                    <a:pt x="1" y="5736"/>
                    <a:pt x="6058" y="7709"/>
                  </a:cubicBezTo>
                  <a:cubicBezTo>
                    <a:pt x="6823" y="8092"/>
                    <a:pt x="8215" y="8229"/>
                    <a:pt x="9744" y="8229"/>
                  </a:cubicBezTo>
                  <a:cubicBezTo>
                    <a:pt x="11274" y="8229"/>
                    <a:pt x="12681" y="8092"/>
                    <a:pt x="13446" y="7709"/>
                  </a:cubicBezTo>
                  <a:cubicBezTo>
                    <a:pt x="19442" y="5736"/>
                    <a:pt x="19442" y="0"/>
                    <a:pt x="19442" y="0"/>
                  </a:cubicBezTo>
                  <a:lnTo>
                    <a:pt x="19442" y="0"/>
                  </a:lnTo>
                  <a:cubicBezTo>
                    <a:pt x="18998" y="643"/>
                    <a:pt x="18417" y="903"/>
                    <a:pt x="18417" y="903"/>
                  </a:cubicBezTo>
                  <a:cubicBezTo>
                    <a:pt x="18157" y="2356"/>
                    <a:pt x="17209" y="5614"/>
                    <a:pt x="13125" y="6944"/>
                  </a:cubicBezTo>
                  <a:cubicBezTo>
                    <a:pt x="13125" y="6944"/>
                    <a:pt x="11855" y="7403"/>
                    <a:pt x="9882" y="7403"/>
                  </a:cubicBezTo>
                  <a:lnTo>
                    <a:pt x="9622" y="7403"/>
                  </a:lnTo>
                  <a:cubicBezTo>
                    <a:pt x="7588" y="7403"/>
                    <a:pt x="6379" y="6944"/>
                    <a:pt x="6379" y="6944"/>
                  </a:cubicBezTo>
                  <a:cubicBezTo>
                    <a:pt x="2295" y="5614"/>
                    <a:pt x="1271" y="2356"/>
                    <a:pt x="1087" y="903"/>
                  </a:cubicBezTo>
                  <a:cubicBezTo>
                    <a:pt x="1087" y="903"/>
                    <a:pt x="445" y="643"/>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56"/>
            <p:cNvSpPr/>
            <p:nvPr/>
          </p:nvSpPr>
          <p:spPr>
            <a:xfrm>
              <a:off x="114113" y="2358913"/>
              <a:ext cx="486050" cy="22575"/>
            </a:xfrm>
            <a:custGeom>
              <a:avLst/>
              <a:gdLst/>
              <a:ahLst/>
              <a:cxnLst/>
              <a:rect l="l" t="t" r="r" b="b"/>
              <a:pathLst>
                <a:path w="19442" h="903" extrusionOk="0">
                  <a:moveTo>
                    <a:pt x="1" y="0"/>
                  </a:moveTo>
                  <a:cubicBezTo>
                    <a:pt x="445" y="643"/>
                    <a:pt x="1087" y="903"/>
                    <a:pt x="1087" y="903"/>
                  </a:cubicBezTo>
                  <a:lnTo>
                    <a:pt x="18417" y="903"/>
                  </a:lnTo>
                  <a:cubicBezTo>
                    <a:pt x="18417" y="903"/>
                    <a:pt x="18998" y="643"/>
                    <a:pt x="1944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56"/>
            <p:cNvSpPr/>
            <p:nvPr/>
          </p:nvSpPr>
          <p:spPr>
            <a:xfrm>
              <a:off x="-94662" y="3402438"/>
              <a:ext cx="905150" cy="28725"/>
            </a:xfrm>
            <a:custGeom>
              <a:avLst/>
              <a:gdLst/>
              <a:ahLst/>
              <a:cxnLst/>
              <a:rect l="l" t="t" r="r" b="b"/>
              <a:pathLst>
                <a:path w="36206" h="1149" extrusionOk="0">
                  <a:moveTo>
                    <a:pt x="1" y="1"/>
                  </a:moveTo>
                  <a:lnTo>
                    <a:pt x="1" y="1148"/>
                  </a:lnTo>
                  <a:lnTo>
                    <a:pt x="36205" y="1148"/>
                  </a:lnTo>
                  <a:lnTo>
                    <a:pt x="3620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56"/>
            <p:cNvSpPr/>
            <p:nvPr/>
          </p:nvSpPr>
          <p:spPr>
            <a:xfrm>
              <a:off x="-94662" y="3455213"/>
              <a:ext cx="905150" cy="28700"/>
            </a:xfrm>
            <a:custGeom>
              <a:avLst/>
              <a:gdLst/>
              <a:ahLst/>
              <a:cxnLst/>
              <a:rect l="l" t="t" r="r" b="b"/>
              <a:pathLst>
                <a:path w="36206" h="1148" extrusionOk="0">
                  <a:moveTo>
                    <a:pt x="1" y="1"/>
                  </a:moveTo>
                  <a:lnTo>
                    <a:pt x="1" y="1148"/>
                  </a:lnTo>
                  <a:lnTo>
                    <a:pt x="36205" y="1148"/>
                  </a:lnTo>
                  <a:lnTo>
                    <a:pt x="3620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56"/>
            <p:cNvSpPr/>
            <p:nvPr/>
          </p:nvSpPr>
          <p:spPr>
            <a:xfrm>
              <a:off x="-432312" y="2757363"/>
              <a:ext cx="337675" cy="300950"/>
            </a:xfrm>
            <a:custGeom>
              <a:avLst/>
              <a:gdLst/>
              <a:ahLst/>
              <a:cxnLst/>
              <a:rect l="l" t="t" r="r" b="b"/>
              <a:pathLst>
                <a:path w="13507" h="12038" extrusionOk="0">
                  <a:moveTo>
                    <a:pt x="888" y="0"/>
                  </a:moveTo>
                  <a:lnTo>
                    <a:pt x="1" y="826"/>
                  </a:lnTo>
                  <a:lnTo>
                    <a:pt x="13323" y="12038"/>
                  </a:lnTo>
                  <a:lnTo>
                    <a:pt x="13507" y="11916"/>
                  </a:lnTo>
                  <a:lnTo>
                    <a:pt x="13507" y="10646"/>
                  </a:lnTo>
                  <a:lnTo>
                    <a:pt x="88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56"/>
            <p:cNvSpPr/>
            <p:nvPr/>
          </p:nvSpPr>
          <p:spPr>
            <a:xfrm>
              <a:off x="-469012" y="2794063"/>
              <a:ext cx="350675" cy="296375"/>
            </a:xfrm>
            <a:custGeom>
              <a:avLst/>
              <a:gdLst/>
              <a:ahLst/>
              <a:cxnLst/>
              <a:rect l="l" t="t" r="r" b="b"/>
              <a:pathLst>
                <a:path w="14027" h="11855" extrusionOk="0">
                  <a:moveTo>
                    <a:pt x="826" y="1"/>
                  </a:moveTo>
                  <a:lnTo>
                    <a:pt x="0" y="827"/>
                  </a:lnTo>
                  <a:lnTo>
                    <a:pt x="13001" y="11855"/>
                  </a:lnTo>
                  <a:lnTo>
                    <a:pt x="14026" y="11151"/>
                  </a:lnTo>
                  <a:lnTo>
                    <a:pt x="82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56"/>
            <p:cNvSpPr/>
            <p:nvPr/>
          </p:nvSpPr>
          <p:spPr>
            <a:xfrm>
              <a:off x="810463" y="2757363"/>
              <a:ext cx="336150" cy="300950"/>
            </a:xfrm>
            <a:custGeom>
              <a:avLst/>
              <a:gdLst/>
              <a:ahLst/>
              <a:cxnLst/>
              <a:rect l="l" t="t" r="r" b="b"/>
              <a:pathLst>
                <a:path w="13446" h="12038" extrusionOk="0">
                  <a:moveTo>
                    <a:pt x="12619" y="0"/>
                  </a:moveTo>
                  <a:lnTo>
                    <a:pt x="0" y="10646"/>
                  </a:lnTo>
                  <a:lnTo>
                    <a:pt x="0" y="11916"/>
                  </a:lnTo>
                  <a:lnTo>
                    <a:pt x="123" y="12038"/>
                  </a:lnTo>
                  <a:lnTo>
                    <a:pt x="13445" y="826"/>
                  </a:lnTo>
                  <a:lnTo>
                    <a:pt x="1261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56"/>
            <p:cNvSpPr/>
            <p:nvPr/>
          </p:nvSpPr>
          <p:spPr>
            <a:xfrm>
              <a:off x="834163" y="2794063"/>
              <a:ext cx="350675" cy="296375"/>
            </a:xfrm>
            <a:custGeom>
              <a:avLst/>
              <a:gdLst/>
              <a:ahLst/>
              <a:cxnLst/>
              <a:rect l="l" t="t" r="r" b="b"/>
              <a:pathLst>
                <a:path w="14027" h="11855" extrusionOk="0">
                  <a:moveTo>
                    <a:pt x="13201" y="1"/>
                  </a:moveTo>
                  <a:lnTo>
                    <a:pt x="1" y="11151"/>
                  </a:lnTo>
                  <a:lnTo>
                    <a:pt x="964" y="11855"/>
                  </a:lnTo>
                  <a:lnTo>
                    <a:pt x="14027" y="827"/>
                  </a:lnTo>
                  <a:lnTo>
                    <a:pt x="1320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56"/>
            <p:cNvSpPr/>
            <p:nvPr/>
          </p:nvSpPr>
          <p:spPr>
            <a:xfrm>
              <a:off x="144338" y="2769963"/>
              <a:ext cx="180125" cy="372875"/>
            </a:xfrm>
            <a:custGeom>
              <a:avLst/>
              <a:gdLst/>
              <a:ahLst/>
              <a:cxnLst/>
              <a:rect l="l" t="t" r="r" b="b"/>
              <a:pathLst>
                <a:path w="7205" h="14915" extrusionOk="0">
                  <a:moveTo>
                    <a:pt x="3641" y="1531"/>
                  </a:moveTo>
                  <a:cubicBezTo>
                    <a:pt x="4207" y="1531"/>
                    <a:pt x="4589" y="1729"/>
                    <a:pt x="4788" y="2173"/>
                  </a:cubicBezTo>
                  <a:cubicBezTo>
                    <a:pt x="5033" y="2555"/>
                    <a:pt x="5094" y="3060"/>
                    <a:pt x="5094" y="3703"/>
                  </a:cubicBezTo>
                  <a:cubicBezTo>
                    <a:pt x="5094" y="4085"/>
                    <a:pt x="5094" y="4467"/>
                    <a:pt x="4971" y="4850"/>
                  </a:cubicBezTo>
                  <a:cubicBezTo>
                    <a:pt x="4910" y="5232"/>
                    <a:pt x="4788" y="5553"/>
                    <a:pt x="4589" y="5798"/>
                  </a:cubicBezTo>
                  <a:cubicBezTo>
                    <a:pt x="4329" y="5997"/>
                    <a:pt x="4023" y="6119"/>
                    <a:pt x="3641" y="6180"/>
                  </a:cubicBezTo>
                  <a:cubicBezTo>
                    <a:pt x="3258" y="6119"/>
                    <a:pt x="2937" y="5997"/>
                    <a:pt x="2677" y="5798"/>
                  </a:cubicBezTo>
                  <a:cubicBezTo>
                    <a:pt x="2494" y="5553"/>
                    <a:pt x="2295" y="5232"/>
                    <a:pt x="2233" y="4850"/>
                  </a:cubicBezTo>
                  <a:cubicBezTo>
                    <a:pt x="2172" y="4467"/>
                    <a:pt x="2111" y="4085"/>
                    <a:pt x="2111" y="3703"/>
                  </a:cubicBezTo>
                  <a:cubicBezTo>
                    <a:pt x="2111" y="3060"/>
                    <a:pt x="2233" y="2555"/>
                    <a:pt x="2417" y="2173"/>
                  </a:cubicBezTo>
                  <a:cubicBezTo>
                    <a:pt x="2677" y="1729"/>
                    <a:pt x="3059" y="1531"/>
                    <a:pt x="3641" y="1531"/>
                  </a:cubicBezTo>
                  <a:close/>
                  <a:moveTo>
                    <a:pt x="3641" y="7970"/>
                  </a:moveTo>
                  <a:cubicBezTo>
                    <a:pt x="4084" y="7970"/>
                    <a:pt x="4405" y="8092"/>
                    <a:pt x="4650" y="8414"/>
                  </a:cubicBezTo>
                  <a:cubicBezTo>
                    <a:pt x="4910" y="8674"/>
                    <a:pt x="5094" y="8995"/>
                    <a:pt x="5231" y="9377"/>
                  </a:cubicBezTo>
                  <a:cubicBezTo>
                    <a:pt x="5293" y="9760"/>
                    <a:pt x="5354" y="10203"/>
                    <a:pt x="5354" y="10647"/>
                  </a:cubicBezTo>
                  <a:cubicBezTo>
                    <a:pt x="5354" y="11151"/>
                    <a:pt x="5293" y="11610"/>
                    <a:pt x="5231" y="12054"/>
                  </a:cubicBezTo>
                  <a:cubicBezTo>
                    <a:pt x="5170" y="12436"/>
                    <a:pt x="4971" y="12758"/>
                    <a:pt x="4711" y="13002"/>
                  </a:cubicBezTo>
                  <a:cubicBezTo>
                    <a:pt x="4467" y="13262"/>
                    <a:pt x="4084" y="13385"/>
                    <a:pt x="3641" y="13385"/>
                  </a:cubicBezTo>
                  <a:cubicBezTo>
                    <a:pt x="3182" y="13385"/>
                    <a:pt x="2799" y="13262"/>
                    <a:pt x="2555" y="13002"/>
                  </a:cubicBezTo>
                  <a:cubicBezTo>
                    <a:pt x="2295" y="12758"/>
                    <a:pt x="2111" y="12436"/>
                    <a:pt x="2035" y="12054"/>
                  </a:cubicBezTo>
                  <a:cubicBezTo>
                    <a:pt x="1912" y="11610"/>
                    <a:pt x="1851" y="11151"/>
                    <a:pt x="1851" y="10647"/>
                  </a:cubicBezTo>
                  <a:cubicBezTo>
                    <a:pt x="1851" y="10203"/>
                    <a:pt x="1912" y="9760"/>
                    <a:pt x="2035" y="9377"/>
                  </a:cubicBezTo>
                  <a:cubicBezTo>
                    <a:pt x="2172" y="8995"/>
                    <a:pt x="2295" y="8612"/>
                    <a:pt x="2555" y="8352"/>
                  </a:cubicBezTo>
                  <a:cubicBezTo>
                    <a:pt x="2799" y="8092"/>
                    <a:pt x="3182" y="7970"/>
                    <a:pt x="3641" y="7970"/>
                  </a:cubicBezTo>
                  <a:close/>
                  <a:moveTo>
                    <a:pt x="3641" y="1"/>
                  </a:moveTo>
                  <a:cubicBezTo>
                    <a:pt x="2876" y="1"/>
                    <a:pt x="2233" y="200"/>
                    <a:pt x="1729" y="445"/>
                  </a:cubicBezTo>
                  <a:cubicBezTo>
                    <a:pt x="1209" y="766"/>
                    <a:pt x="826" y="1209"/>
                    <a:pt x="582" y="1791"/>
                  </a:cubicBezTo>
                  <a:cubicBezTo>
                    <a:pt x="322" y="2357"/>
                    <a:pt x="199" y="2999"/>
                    <a:pt x="199" y="3764"/>
                  </a:cubicBezTo>
                  <a:cubicBezTo>
                    <a:pt x="199" y="4590"/>
                    <a:pt x="383" y="5232"/>
                    <a:pt x="643" y="5798"/>
                  </a:cubicBezTo>
                  <a:cubicBezTo>
                    <a:pt x="964" y="6318"/>
                    <a:pt x="1346" y="6700"/>
                    <a:pt x="1851" y="7022"/>
                  </a:cubicBezTo>
                  <a:cubicBezTo>
                    <a:pt x="1591" y="7205"/>
                    <a:pt x="1346" y="7404"/>
                    <a:pt x="1086" y="7588"/>
                  </a:cubicBezTo>
                  <a:cubicBezTo>
                    <a:pt x="887" y="7848"/>
                    <a:pt x="704" y="8092"/>
                    <a:pt x="505" y="8352"/>
                  </a:cubicBezTo>
                  <a:cubicBezTo>
                    <a:pt x="383" y="8612"/>
                    <a:pt x="260" y="8995"/>
                    <a:pt x="123" y="9316"/>
                  </a:cubicBezTo>
                  <a:cubicBezTo>
                    <a:pt x="62" y="9698"/>
                    <a:pt x="0" y="10142"/>
                    <a:pt x="0" y="10647"/>
                  </a:cubicBezTo>
                  <a:cubicBezTo>
                    <a:pt x="0" y="11473"/>
                    <a:pt x="123" y="12237"/>
                    <a:pt x="383" y="12880"/>
                  </a:cubicBezTo>
                  <a:cubicBezTo>
                    <a:pt x="643" y="13522"/>
                    <a:pt x="1025" y="14027"/>
                    <a:pt x="1530" y="14409"/>
                  </a:cubicBezTo>
                  <a:cubicBezTo>
                    <a:pt x="2035" y="14731"/>
                    <a:pt x="2738" y="14914"/>
                    <a:pt x="3641" y="14914"/>
                  </a:cubicBezTo>
                  <a:cubicBezTo>
                    <a:pt x="4528" y="14914"/>
                    <a:pt x="5231" y="14731"/>
                    <a:pt x="5736" y="14409"/>
                  </a:cubicBezTo>
                  <a:cubicBezTo>
                    <a:pt x="6241" y="14027"/>
                    <a:pt x="6623" y="13522"/>
                    <a:pt x="6883" y="12880"/>
                  </a:cubicBezTo>
                  <a:cubicBezTo>
                    <a:pt x="7082" y="12237"/>
                    <a:pt x="7205" y="11473"/>
                    <a:pt x="7205" y="10647"/>
                  </a:cubicBezTo>
                  <a:cubicBezTo>
                    <a:pt x="7205" y="10142"/>
                    <a:pt x="7205" y="9698"/>
                    <a:pt x="7082" y="9316"/>
                  </a:cubicBezTo>
                  <a:cubicBezTo>
                    <a:pt x="7006" y="8995"/>
                    <a:pt x="6883" y="8612"/>
                    <a:pt x="6700" y="8352"/>
                  </a:cubicBezTo>
                  <a:cubicBezTo>
                    <a:pt x="6562" y="8092"/>
                    <a:pt x="6379" y="7848"/>
                    <a:pt x="6119" y="7588"/>
                  </a:cubicBezTo>
                  <a:cubicBezTo>
                    <a:pt x="5935" y="7404"/>
                    <a:pt x="5675" y="7205"/>
                    <a:pt x="5415" y="7022"/>
                  </a:cubicBezTo>
                  <a:cubicBezTo>
                    <a:pt x="5859" y="6700"/>
                    <a:pt x="6317" y="6318"/>
                    <a:pt x="6562" y="5798"/>
                  </a:cubicBezTo>
                  <a:cubicBezTo>
                    <a:pt x="6883" y="5293"/>
                    <a:pt x="7006" y="4590"/>
                    <a:pt x="7006" y="3764"/>
                  </a:cubicBezTo>
                  <a:cubicBezTo>
                    <a:pt x="7006" y="2999"/>
                    <a:pt x="6883" y="2357"/>
                    <a:pt x="6700" y="1791"/>
                  </a:cubicBezTo>
                  <a:cubicBezTo>
                    <a:pt x="6440" y="1209"/>
                    <a:pt x="6057" y="766"/>
                    <a:pt x="5553" y="445"/>
                  </a:cubicBezTo>
                  <a:cubicBezTo>
                    <a:pt x="5033" y="200"/>
                    <a:pt x="4405" y="1"/>
                    <a:pt x="36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56"/>
            <p:cNvSpPr/>
            <p:nvPr/>
          </p:nvSpPr>
          <p:spPr>
            <a:xfrm>
              <a:off x="391363" y="2773413"/>
              <a:ext cx="178600" cy="369425"/>
            </a:xfrm>
            <a:custGeom>
              <a:avLst/>
              <a:gdLst/>
              <a:ahLst/>
              <a:cxnLst/>
              <a:rect l="l" t="t" r="r" b="b"/>
              <a:pathLst>
                <a:path w="7144" h="14777" extrusionOk="0">
                  <a:moveTo>
                    <a:pt x="321" y="1"/>
                  </a:moveTo>
                  <a:lnTo>
                    <a:pt x="321" y="7832"/>
                  </a:lnTo>
                  <a:lnTo>
                    <a:pt x="1973" y="7832"/>
                  </a:lnTo>
                  <a:cubicBezTo>
                    <a:pt x="2096" y="7511"/>
                    <a:pt x="2295" y="7266"/>
                    <a:pt x="2555" y="7006"/>
                  </a:cubicBezTo>
                  <a:cubicBezTo>
                    <a:pt x="2861" y="6746"/>
                    <a:pt x="3182" y="6624"/>
                    <a:pt x="3564" y="6624"/>
                  </a:cubicBezTo>
                  <a:cubicBezTo>
                    <a:pt x="4084" y="6624"/>
                    <a:pt x="4467" y="6746"/>
                    <a:pt x="4650" y="7006"/>
                  </a:cubicBezTo>
                  <a:cubicBezTo>
                    <a:pt x="4910" y="7266"/>
                    <a:pt x="5033" y="7572"/>
                    <a:pt x="5094" y="8031"/>
                  </a:cubicBezTo>
                  <a:cubicBezTo>
                    <a:pt x="5155" y="8536"/>
                    <a:pt x="5231" y="9102"/>
                    <a:pt x="5231" y="9744"/>
                  </a:cubicBezTo>
                  <a:cubicBezTo>
                    <a:pt x="5231" y="10386"/>
                    <a:pt x="5155" y="11013"/>
                    <a:pt x="5094" y="11534"/>
                  </a:cubicBezTo>
                  <a:cubicBezTo>
                    <a:pt x="5094" y="12038"/>
                    <a:pt x="4910" y="12421"/>
                    <a:pt x="4711" y="12742"/>
                  </a:cubicBezTo>
                  <a:cubicBezTo>
                    <a:pt x="4467" y="13063"/>
                    <a:pt x="4084" y="13185"/>
                    <a:pt x="3564" y="13185"/>
                  </a:cubicBezTo>
                  <a:cubicBezTo>
                    <a:pt x="3059" y="13185"/>
                    <a:pt x="2738" y="13063"/>
                    <a:pt x="2478" y="12803"/>
                  </a:cubicBezTo>
                  <a:cubicBezTo>
                    <a:pt x="2233" y="12543"/>
                    <a:pt x="2096" y="12161"/>
                    <a:pt x="2035" y="11778"/>
                  </a:cubicBezTo>
                  <a:cubicBezTo>
                    <a:pt x="1973" y="11335"/>
                    <a:pt x="1912" y="10952"/>
                    <a:pt x="1912" y="10509"/>
                  </a:cubicBezTo>
                  <a:lnTo>
                    <a:pt x="0" y="10509"/>
                  </a:lnTo>
                  <a:cubicBezTo>
                    <a:pt x="0" y="11396"/>
                    <a:pt x="123" y="12161"/>
                    <a:pt x="321" y="12803"/>
                  </a:cubicBezTo>
                  <a:cubicBezTo>
                    <a:pt x="566" y="13445"/>
                    <a:pt x="887" y="13889"/>
                    <a:pt x="1469" y="14271"/>
                  </a:cubicBezTo>
                  <a:cubicBezTo>
                    <a:pt x="1973" y="14593"/>
                    <a:pt x="2677" y="14776"/>
                    <a:pt x="3503" y="14776"/>
                  </a:cubicBezTo>
                  <a:cubicBezTo>
                    <a:pt x="4268" y="14776"/>
                    <a:pt x="4849" y="14593"/>
                    <a:pt x="5293" y="14333"/>
                  </a:cubicBezTo>
                  <a:cubicBezTo>
                    <a:pt x="5797" y="14073"/>
                    <a:pt x="6119" y="13690"/>
                    <a:pt x="6440" y="13247"/>
                  </a:cubicBezTo>
                  <a:cubicBezTo>
                    <a:pt x="6684" y="12742"/>
                    <a:pt x="6883" y="12237"/>
                    <a:pt x="7006" y="11595"/>
                  </a:cubicBezTo>
                  <a:cubicBezTo>
                    <a:pt x="7067" y="10952"/>
                    <a:pt x="7143" y="10249"/>
                    <a:pt x="7143" y="9484"/>
                  </a:cubicBezTo>
                  <a:cubicBezTo>
                    <a:pt x="7143" y="8658"/>
                    <a:pt x="7067" y="7893"/>
                    <a:pt x="6883" y="7266"/>
                  </a:cubicBezTo>
                  <a:cubicBezTo>
                    <a:pt x="6684" y="6624"/>
                    <a:pt x="6379" y="6119"/>
                    <a:pt x="5920" y="5736"/>
                  </a:cubicBezTo>
                  <a:cubicBezTo>
                    <a:pt x="5476" y="5354"/>
                    <a:pt x="4849" y="5155"/>
                    <a:pt x="4084" y="5155"/>
                  </a:cubicBezTo>
                  <a:cubicBezTo>
                    <a:pt x="3564" y="5155"/>
                    <a:pt x="3182" y="5216"/>
                    <a:pt x="2799" y="5354"/>
                  </a:cubicBezTo>
                  <a:cubicBezTo>
                    <a:pt x="2478" y="5538"/>
                    <a:pt x="2172" y="5736"/>
                    <a:pt x="1912" y="5981"/>
                  </a:cubicBezTo>
                  <a:lnTo>
                    <a:pt x="2035" y="1913"/>
                  </a:lnTo>
                  <a:lnTo>
                    <a:pt x="6623" y="1913"/>
                  </a:lnTo>
                  <a:lnTo>
                    <a:pt x="66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7" name="Google Shape;997;p56"/>
          <p:cNvGrpSpPr/>
          <p:nvPr/>
        </p:nvGrpSpPr>
        <p:grpSpPr>
          <a:xfrm>
            <a:off x="4798619" y="3316399"/>
            <a:ext cx="764538" cy="996894"/>
            <a:chOff x="-233825" y="2556200"/>
            <a:chExt cx="1389325" cy="1309700"/>
          </a:xfrm>
        </p:grpSpPr>
        <p:sp>
          <p:nvSpPr>
            <p:cNvPr id="998" name="Google Shape;998;p56"/>
            <p:cNvSpPr/>
            <p:nvPr/>
          </p:nvSpPr>
          <p:spPr>
            <a:xfrm>
              <a:off x="52050" y="2556200"/>
              <a:ext cx="817575" cy="70375"/>
            </a:xfrm>
            <a:custGeom>
              <a:avLst/>
              <a:gdLst/>
              <a:ahLst/>
              <a:cxnLst/>
              <a:rect l="l" t="t" r="r" b="b"/>
              <a:pathLst>
                <a:path w="32703" h="2815" extrusionOk="0">
                  <a:moveTo>
                    <a:pt x="0" y="0"/>
                  </a:moveTo>
                  <a:lnTo>
                    <a:pt x="0" y="2815"/>
                  </a:lnTo>
                  <a:lnTo>
                    <a:pt x="32702" y="2815"/>
                  </a:lnTo>
                  <a:lnTo>
                    <a:pt x="32702" y="0"/>
                  </a:lnTo>
                  <a:close/>
                </a:path>
              </a:pathLst>
            </a:custGeom>
            <a:solidFill>
              <a:srgbClr val="EAAF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56"/>
            <p:cNvSpPr/>
            <p:nvPr/>
          </p:nvSpPr>
          <p:spPr>
            <a:xfrm>
              <a:off x="52050" y="2556200"/>
              <a:ext cx="817575" cy="70375"/>
            </a:xfrm>
            <a:custGeom>
              <a:avLst/>
              <a:gdLst/>
              <a:ahLst/>
              <a:cxnLst/>
              <a:rect l="l" t="t" r="r" b="b"/>
              <a:pathLst>
                <a:path w="32703" h="2815" extrusionOk="0">
                  <a:moveTo>
                    <a:pt x="0" y="0"/>
                  </a:moveTo>
                  <a:lnTo>
                    <a:pt x="0" y="2815"/>
                  </a:lnTo>
                  <a:lnTo>
                    <a:pt x="32702" y="2815"/>
                  </a:lnTo>
                  <a:lnTo>
                    <a:pt x="327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56"/>
            <p:cNvSpPr/>
            <p:nvPr/>
          </p:nvSpPr>
          <p:spPr>
            <a:xfrm>
              <a:off x="39425" y="3792850"/>
              <a:ext cx="842825" cy="73050"/>
            </a:xfrm>
            <a:custGeom>
              <a:avLst/>
              <a:gdLst/>
              <a:ahLst/>
              <a:cxnLst/>
              <a:rect l="l" t="t" r="r" b="b"/>
              <a:pathLst>
                <a:path w="33713" h="2922" extrusionOk="0">
                  <a:moveTo>
                    <a:pt x="1" y="0"/>
                  </a:moveTo>
                  <a:lnTo>
                    <a:pt x="1" y="2922"/>
                  </a:lnTo>
                  <a:lnTo>
                    <a:pt x="33712" y="2922"/>
                  </a:lnTo>
                  <a:lnTo>
                    <a:pt x="337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56"/>
            <p:cNvSpPr/>
            <p:nvPr/>
          </p:nvSpPr>
          <p:spPr>
            <a:xfrm>
              <a:off x="-233825" y="2626200"/>
              <a:ext cx="1389325" cy="1166675"/>
            </a:xfrm>
            <a:custGeom>
              <a:avLst/>
              <a:gdLst/>
              <a:ahLst/>
              <a:cxnLst/>
              <a:rect l="l" t="t" r="r" b="b"/>
              <a:pathLst>
                <a:path w="55573" h="46667" extrusionOk="0">
                  <a:moveTo>
                    <a:pt x="6461" y="2411"/>
                  </a:moveTo>
                  <a:cubicBezTo>
                    <a:pt x="7316" y="2411"/>
                    <a:pt x="8356" y="2733"/>
                    <a:pt x="9401" y="3196"/>
                  </a:cubicBezTo>
                  <a:cubicBezTo>
                    <a:pt x="11374" y="4022"/>
                    <a:pt x="12720" y="5934"/>
                    <a:pt x="12720" y="8106"/>
                  </a:cubicBezTo>
                  <a:cubicBezTo>
                    <a:pt x="12720" y="11410"/>
                    <a:pt x="13607" y="14668"/>
                    <a:pt x="15397" y="17467"/>
                  </a:cubicBezTo>
                  <a:cubicBezTo>
                    <a:pt x="15171" y="17955"/>
                    <a:pt x="14699" y="18422"/>
                    <a:pt x="13665" y="18422"/>
                  </a:cubicBezTo>
                  <a:cubicBezTo>
                    <a:pt x="12950" y="18422"/>
                    <a:pt x="11966" y="18199"/>
                    <a:pt x="10609" y="17605"/>
                  </a:cubicBezTo>
                  <a:cubicBezTo>
                    <a:pt x="4048" y="14668"/>
                    <a:pt x="3405" y="4404"/>
                    <a:pt x="5072" y="2875"/>
                  </a:cubicBezTo>
                  <a:cubicBezTo>
                    <a:pt x="5423" y="2548"/>
                    <a:pt x="5902" y="2411"/>
                    <a:pt x="6461" y="2411"/>
                  </a:cubicBezTo>
                  <a:close/>
                  <a:moveTo>
                    <a:pt x="49112" y="2411"/>
                  </a:moveTo>
                  <a:cubicBezTo>
                    <a:pt x="49670" y="2411"/>
                    <a:pt x="50150" y="2548"/>
                    <a:pt x="50500" y="2875"/>
                  </a:cubicBezTo>
                  <a:cubicBezTo>
                    <a:pt x="52168" y="4404"/>
                    <a:pt x="51525" y="14668"/>
                    <a:pt x="44963" y="17605"/>
                  </a:cubicBezTo>
                  <a:cubicBezTo>
                    <a:pt x="43606" y="18199"/>
                    <a:pt x="42622" y="18422"/>
                    <a:pt x="41907" y="18422"/>
                  </a:cubicBezTo>
                  <a:cubicBezTo>
                    <a:pt x="40874" y="18422"/>
                    <a:pt x="40402" y="17955"/>
                    <a:pt x="40176" y="17467"/>
                  </a:cubicBezTo>
                  <a:cubicBezTo>
                    <a:pt x="41965" y="14668"/>
                    <a:pt x="42852" y="11410"/>
                    <a:pt x="42852" y="8106"/>
                  </a:cubicBezTo>
                  <a:cubicBezTo>
                    <a:pt x="42852" y="5934"/>
                    <a:pt x="44199" y="4022"/>
                    <a:pt x="46172" y="3196"/>
                  </a:cubicBezTo>
                  <a:cubicBezTo>
                    <a:pt x="47217" y="2733"/>
                    <a:pt x="48257" y="2411"/>
                    <a:pt x="49112" y="2411"/>
                  </a:cubicBezTo>
                  <a:close/>
                  <a:moveTo>
                    <a:pt x="5545" y="1"/>
                  </a:moveTo>
                  <a:cubicBezTo>
                    <a:pt x="3880" y="1"/>
                    <a:pt x="2504" y="560"/>
                    <a:pt x="1876" y="2110"/>
                  </a:cubicBezTo>
                  <a:cubicBezTo>
                    <a:pt x="0" y="6866"/>
                    <a:pt x="3835" y="21307"/>
                    <a:pt x="14262" y="21307"/>
                  </a:cubicBezTo>
                  <a:cubicBezTo>
                    <a:pt x="14464" y="21307"/>
                    <a:pt x="14669" y="21302"/>
                    <a:pt x="14877" y="21291"/>
                  </a:cubicBezTo>
                  <a:cubicBezTo>
                    <a:pt x="15902" y="21230"/>
                    <a:pt x="16789" y="20786"/>
                    <a:pt x="17554" y="20205"/>
                  </a:cubicBezTo>
                  <a:cubicBezTo>
                    <a:pt x="19022" y="21734"/>
                    <a:pt x="20934" y="23264"/>
                    <a:pt x="23289" y="24029"/>
                  </a:cubicBezTo>
                  <a:cubicBezTo>
                    <a:pt x="24880" y="24549"/>
                    <a:pt x="25844" y="26139"/>
                    <a:pt x="25584" y="27791"/>
                  </a:cubicBezTo>
                  <a:lnTo>
                    <a:pt x="25018" y="30728"/>
                  </a:lnTo>
                  <a:cubicBezTo>
                    <a:pt x="24375" y="33588"/>
                    <a:pt x="21898" y="35638"/>
                    <a:pt x="19022" y="35638"/>
                  </a:cubicBezTo>
                  <a:lnTo>
                    <a:pt x="14051" y="35638"/>
                  </a:lnTo>
                  <a:lnTo>
                    <a:pt x="14112" y="46666"/>
                  </a:lnTo>
                  <a:lnTo>
                    <a:pt x="41522" y="46666"/>
                  </a:lnTo>
                  <a:lnTo>
                    <a:pt x="41522" y="35638"/>
                  </a:lnTo>
                  <a:lnTo>
                    <a:pt x="36551" y="35638"/>
                  </a:lnTo>
                  <a:cubicBezTo>
                    <a:pt x="33675" y="35638"/>
                    <a:pt x="31197" y="33588"/>
                    <a:pt x="30555" y="30728"/>
                  </a:cubicBezTo>
                  <a:lnTo>
                    <a:pt x="29989" y="27791"/>
                  </a:lnTo>
                  <a:cubicBezTo>
                    <a:pt x="29729" y="26139"/>
                    <a:pt x="30692" y="24549"/>
                    <a:pt x="32283" y="24029"/>
                  </a:cubicBezTo>
                  <a:cubicBezTo>
                    <a:pt x="34639" y="23264"/>
                    <a:pt x="36551" y="21734"/>
                    <a:pt x="38019" y="20205"/>
                  </a:cubicBezTo>
                  <a:cubicBezTo>
                    <a:pt x="38784" y="20786"/>
                    <a:pt x="39671" y="21230"/>
                    <a:pt x="40696" y="21291"/>
                  </a:cubicBezTo>
                  <a:cubicBezTo>
                    <a:pt x="40903" y="21302"/>
                    <a:pt x="41108" y="21307"/>
                    <a:pt x="41311" y="21307"/>
                  </a:cubicBezTo>
                  <a:cubicBezTo>
                    <a:pt x="51737" y="21307"/>
                    <a:pt x="55573" y="6866"/>
                    <a:pt x="53697" y="2110"/>
                  </a:cubicBezTo>
                  <a:cubicBezTo>
                    <a:pt x="53068" y="560"/>
                    <a:pt x="51692" y="1"/>
                    <a:pt x="50027" y="1"/>
                  </a:cubicBezTo>
                  <a:cubicBezTo>
                    <a:pt x="48127" y="1"/>
                    <a:pt x="45850" y="729"/>
                    <a:pt x="43877" y="1544"/>
                  </a:cubicBezTo>
                  <a:cubicBezTo>
                    <a:pt x="43800" y="1576"/>
                    <a:pt x="43719" y="1591"/>
                    <a:pt x="43637" y="1591"/>
                  </a:cubicBezTo>
                  <a:cubicBezTo>
                    <a:pt x="43249" y="1591"/>
                    <a:pt x="42852" y="1257"/>
                    <a:pt x="42852" y="841"/>
                  </a:cubicBezTo>
                  <a:lnTo>
                    <a:pt x="42852" y="15"/>
                  </a:lnTo>
                  <a:lnTo>
                    <a:pt x="12720" y="15"/>
                  </a:lnTo>
                  <a:lnTo>
                    <a:pt x="12720" y="841"/>
                  </a:lnTo>
                  <a:cubicBezTo>
                    <a:pt x="12720" y="1257"/>
                    <a:pt x="12324" y="1591"/>
                    <a:pt x="11936" y="1591"/>
                  </a:cubicBezTo>
                  <a:cubicBezTo>
                    <a:pt x="11854" y="1591"/>
                    <a:pt x="11773" y="1576"/>
                    <a:pt x="11695" y="1544"/>
                  </a:cubicBezTo>
                  <a:cubicBezTo>
                    <a:pt x="9723" y="729"/>
                    <a:pt x="7446" y="1"/>
                    <a:pt x="55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56"/>
            <p:cNvSpPr/>
            <p:nvPr/>
          </p:nvSpPr>
          <p:spPr>
            <a:xfrm>
              <a:off x="179775" y="3555375"/>
              <a:ext cx="562125" cy="199250"/>
            </a:xfrm>
            <a:custGeom>
              <a:avLst/>
              <a:gdLst/>
              <a:ahLst/>
              <a:cxnLst/>
              <a:rect l="l" t="t" r="r" b="b"/>
              <a:pathLst>
                <a:path w="22485" h="7970" extrusionOk="0">
                  <a:moveTo>
                    <a:pt x="0" y="1"/>
                  </a:moveTo>
                  <a:lnTo>
                    <a:pt x="0" y="7970"/>
                  </a:lnTo>
                  <a:lnTo>
                    <a:pt x="22485" y="7970"/>
                  </a:lnTo>
                  <a:lnTo>
                    <a:pt x="224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56"/>
            <p:cNvSpPr/>
            <p:nvPr/>
          </p:nvSpPr>
          <p:spPr>
            <a:xfrm>
              <a:off x="520475" y="2664800"/>
              <a:ext cx="330025" cy="538425"/>
            </a:xfrm>
            <a:custGeom>
              <a:avLst/>
              <a:gdLst/>
              <a:ahLst/>
              <a:cxnLst/>
              <a:rect l="l" t="t" r="r" b="b"/>
              <a:pathLst>
                <a:path w="13201" h="21537" extrusionOk="0">
                  <a:moveTo>
                    <a:pt x="7327" y="0"/>
                  </a:moveTo>
                  <a:cubicBezTo>
                    <a:pt x="7327" y="0"/>
                    <a:pt x="10386" y="12741"/>
                    <a:pt x="0" y="21536"/>
                  </a:cubicBezTo>
                  <a:cubicBezTo>
                    <a:pt x="0" y="21536"/>
                    <a:pt x="1025" y="21215"/>
                    <a:pt x="1469" y="21032"/>
                  </a:cubicBezTo>
                  <a:cubicBezTo>
                    <a:pt x="3320" y="20450"/>
                    <a:pt x="4972" y="19303"/>
                    <a:pt x="6639" y="17590"/>
                  </a:cubicBezTo>
                  <a:lnTo>
                    <a:pt x="7587" y="16565"/>
                  </a:lnTo>
                  <a:lnTo>
                    <a:pt x="8673" y="17514"/>
                  </a:lnTo>
                  <a:cubicBezTo>
                    <a:pt x="9239" y="17972"/>
                    <a:pt x="9820" y="18217"/>
                    <a:pt x="10463" y="18217"/>
                  </a:cubicBezTo>
                  <a:lnTo>
                    <a:pt x="10524" y="18217"/>
                  </a:lnTo>
                  <a:cubicBezTo>
                    <a:pt x="9560" y="18034"/>
                    <a:pt x="8857" y="17391"/>
                    <a:pt x="8474" y="16565"/>
                  </a:cubicBezTo>
                  <a:lnTo>
                    <a:pt x="8168" y="15801"/>
                  </a:lnTo>
                  <a:lnTo>
                    <a:pt x="8612" y="15097"/>
                  </a:lnTo>
                  <a:cubicBezTo>
                    <a:pt x="10203" y="12619"/>
                    <a:pt x="11029" y="9621"/>
                    <a:pt x="11029" y="6562"/>
                  </a:cubicBezTo>
                  <a:cubicBezTo>
                    <a:pt x="11029" y="4650"/>
                    <a:pt x="11855" y="2799"/>
                    <a:pt x="13201" y="1530"/>
                  </a:cubicBezTo>
                  <a:cubicBezTo>
                    <a:pt x="12237" y="1530"/>
                    <a:pt x="11411" y="887"/>
                    <a:pt x="11151" y="0"/>
                  </a:cubicBezTo>
                  <a:close/>
                </a:path>
              </a:pathLst>
            </a:custGeom>
            <a:solidFill>
              <a:srgbClr val="000000">
                <a:alpha val="16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56"/>
            <p:cNvSpPr/>
            <p:nvPr/>
          </p:nvSpPr>
          <p:spPr>
            <a:xfrm>
              <a:off x="1009550" y="2653400"/>
              <a:ext cx="103650" cy="336450"/>
            </a:xfrm>
            <a:custGeom>
              <a:avLst/>
              <a:gdLst/>
              <a:ahLst/>
              <a:cxnLst/>
              <a:rect l="l" t="t" r="r" b="b"/>
              <a:pathLst>
                <a:path w="4146" h="13458" extrusionOk="0">
                  <a:moveTo>
                    <a:pt x="979" y="1"/>
                  </a:moveTo>
                  <a:cubicBezTo>
                    <a:pt x="204" y="1"/>
                    <a:pt x="1" y="456"/>
                    <a:pt x="1" y="456"/>
                  </a:cubicBezTo>
                  <a:cubicBezTo>
                    <a:pt x="1" y="456"/>
                    <a:pt x="1729" y="701"/>
                    <a:pt x="2616" y="3821"/>
                  </a:cubicBezTo>
                  <a:cubicBezTo>
                    <a:pt x="3519" y="6880"/>
                    <a:pt x="765" y="13457"/>
                    <a:pt x="765" y="13457"/>
                  </a:cubicBezTo>
                  <a:cubicBezTo>
                    <a:pt x="765" y="13457"/>
                    <a:pt x="2876" y="10138"/>
                    <a:pt x="3519" y="6116"/>
                  </a:cubicBezTo>
                  <a:cubicBezTo>
                    <a:pt x="4146" y="2047"/>
                    <a:pt x="2616" y="456"/>
                    <a:pt x="2616" y="456"/>
                  </a:cubicBezTo>
                  <a:cubicBezTo>
                    <a:pt x="1897" y="115"/>
                    <a:pt x="1367" y="1"/>
                    <a:pt x="979" y="1"/>
                  </a:cubicBezTo>
                  <a:close/>
                </a:path>
              </a:pathLst>
            </a:custGeom>
            <a:solidFill>
              <a:srgbClr val="000000">
                <a:alpha val="16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2" name="Google Shape;1032;p56"/>
          <p:cNvGrpSpPr/>
          <p:nvPr/>
        </p:nvGrpSpPr>
        <p:grpSpPr>
          <a:xfrm>
            <a:off x="1133258" y="1489267"/>
            <a:ext cx="666178" cy="625888"/>
            <a:chOff x="-1147275" y="833450"/>
            <a:chExt cx="1351000" cy="1269550"/>
          </a:xfrm>
        </p:grpSpPr>
        <p:sp>
          <p:nvSpPr>
            <p:cNvPr id="1033" name="Google Shape;1033;p56"/>
            <p:cNvSpPr/>
            <p:nvPr/>
          </p:nvSpPr>
          <p:spPr>
            <a:xfrm>
              <a:off x="-1147275" y="833450"/>
              <a:ext cx="1351000" cy="1269550"/>
            </a:xfrm>
            <a:custGeom>
              <a:avLst/>
              <a:gdLst/>
              <a:ahLst/>
              <a:cxnLst/>
              <a:rect l="l" t="t" r="r" b="b"/>
              <a:pathLst>
                <a:path w="54040" h="50782" extrusionOk="0">
                  <a:moveTo>
                    <a:pt x="43150" y="1"/>
                  </a:moveTo>
                  <a:cubicBezTo>
                    <a:pt x="35114" y="1"/>
                    <a:pt x="22646" y="3136"/>
                    <a:pt x="13705" y="12119"/>
                  </a:cubicBezTo>
                  <a:cubicBezTo>
                    <a:pt x="627" y="25181"/>
                    <a:pt x="0" y="45708"/>
                    <a:pt x="3304" y="49088"/>
                  </a:cubicBezTo>
                  <a:cubicBezTo>
                    <a:pt x="4365" y="50130"/>
                    <a:pt x="7114" y="50781"/>
                    <a:pt x="10791" y="50781"/>
                  </a:cubicBezTo>
                  <a:cubicBezTo>
                    <a:pt x="18832" y="50781"/>
                    <a:pt x="31310" y="47666"/>
                    <a:pt x="40274" y="38703"/>
                  </a:cubicBezTo>
                  <a:cubicBezTo>
                    <a:pt x="53336" y="25640"/>
                    <a:pt x="54040" y="5052"/>
                    <a:pt x="50659" y="1733"/>
                  </a:cubicBezTo>
                  <a:cubicBezTo>
                    <a:pt x="49617" y="667"/>
                    <a:pt x="46854" y="1"/>
                    <a:pt x="431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56"/>
            <p:cNvSpPr/>
            <p:nvPr/>
          </p:nvSpPr>
          <p:spPr>
            <a:xfrm>
              <a:off x="-1147275" y="833450"/>
              <a:ext cx="1273000" cy="1231825"/>
            </a:xfrm>
            <a:custGeom>
              <a:avLst/>
              <a:gdLst/>
              <a:ahLst/>
              <a:cxnLst/>
              <a:rect l="l" t="t" r="r" b="b"/>
              <a:pathLst>
                <a:path w="50920" h="49273" extrusionOk="0">
                  <a:moveTo>
                    <a:pt x="43150" y="1"/>
                  </a:moveTo>
                  <a:cubicBezTo>
                    <a:pt x="35114" y="1"/>
                    <a:pt x="22646" y="3136"/>
                    <a:pt x="13705" y="12119"/>
                  </a:cubicBezTo>
                  <a:cubicBezTo>
                    <a:pt x="627" y="25181"/>
                    <a:pt x="0" y="45708"/>
                    <a:pt x="3304" y="49088"/>
                  </a:cubicBezTo>
                  <a:cubicBezTo>
                    <a:pt x="3442" y="49150"/>
                    <a:pt x="3503" y="49211"/>
                    <a:pt x="3564" y="49272"/>
                  </a:cubicBezTo>
                  <a:cubicBezTo>
                    <a:pt x="1270" y="46029"/>
                    <a:pt x="4207" y="28179"/>
                    <a:pt x="17009" y="15377"/>
                  </a:cubicBezTo>
                  <a:cubicBezTo>
                    <a:pt x="27170" y="5216"/>
                    <a:pt x="40593" y="1256"/>
                    <a:pt x="47280" y="1256"/>
                  </a:cubicBezTo>
                  <a:cubicBezTo>
                    <a:pt x="48988" y="1256"/>
                    <a:pt x="50257" y="1514"/>
                    <a:pt x="50919" y="1993"/>
                  </a:cubicBezTo>
                  <a:cubicBezTo>
                    <a:pt x="50858" y="1856"/>
                    <a:pt x="50720" y="1794"/>
                    <a:pt x="50659" y="1733"/>
                  </a:cubicBezTo>
                  <a:cubicBezTo>
                    <a:pt x="49617" y="667"/>
                    <a:pt x="46854" y="1"/>
                    <a:pt x="43150" y="1"/>
                  </a:cubicBezTo>
                  <a:close/>
                </a:path>
              </a:pathLst>
            </a:custGeom>
            <a:solidFill>
              <a:srgbClr val="000000">
                <a:alpha val="16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56"/>
            <p:cNvSpPr/>
            <p:nvPr/>
          </p:nvSpPr>
          <p:spPr>
            <a:xfrm>
              <a:off x="-376375" y="848100"/>
              <a:ext cx="524275" cy="524275"/>
            </a:xfrm>
            <a:custGeom>
              <a:avLst/>
              <a:gdLst/>
              <a:ahLst/>
              <a:cxnLst/>
              <a:rect l="l" t="t" r="r" b="b"/>
              <a:pathLst>
                <a:path w="20971" h="20971" extrusionOk="0">
                  <a:moveTo>
                    <a:pt x="5935" y="0"/>
                  </a:moveTo>
                  <a:cubicBezTo>
                    <a:pt x="4023" y="321"/>
                    <a:pt x="2050" y="765"/>
                    <a:pt x="0" y="1407"/>
                  </a:cubicBezTo>
                  <a:lnTo>
                    <a:pt x="19579" y="20970"/>
                  </a:lnTo>
                  <a:cubicBezTo>
                    <a:pt x="20206" y="18936"/>
                    <a:pt x="20649" y="16948"/>
                    <a:pt x="20970" y="15036"/>
                  </a:cubicBezTo>
                  <a:lnTo>
                    <a:pt x="593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56"/>
            <p:cNvSpPr/>
            <p:nvPr/>
          </p:nvSpPr>
          <p:spPr>
            <a:xfrm>
              <a:off x="-1091450" y="1565075"/>
              <a:ext cx="522375" cy="522750"/>
            </a:xfrm>
            <a:custGeom>
              <a:avLst/>
              <a:gdLst/>
              <a:ahLst/>
              <a:cxnLst/>
              <a:rect l="l" t="t" r="r" b="b"/>
              <a:pathLst>
                <a:path w="20895" h="20910" extrusionOk="0">
                  <a:moveTo>
                    <a:pt x="1392" y="0"/>
                  </a:moveTo>
                  <a:cubicBezTo>
                    <a:pt x="765" y="2035"/>
                    <a:pt x="306" y="4023"/>
                    <a:pt x="0" y="5859"/>
                  </a:cubicBezTo>
                  <a:lnTo>
                    <a:pt x="14975" y="20909"/>
                  </a:lnTo>
                  <a:cubicBezTo>
                    <a:pt x="16887" y="20588"/>
                    <a:pt x="18860" y="20145"/>
                    <a:pt x="20894" y="19502"/>
                  </a:cubicBezTo>
                  <a:lnTo>
                    <a:pt x="139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56"/>
            <p:cNvSpPr/>
            <p:nvPr/>
          </p:nvSpPr>
          <p:spPr>
            <a:xfrm>
              <a:off x="-1070800" y="1565075"/>
              <a:ext cx="501725" cy="502100"/>
            </a:xfrm>
            <a:custGeom>
              <a:avLst/>
              <a:gdLst/>
              <a:ahLst/>
              <a:cxnLst/>
              <a:rect l="l" t="t" r="r" b="b"/>
              <a:pathLst>
                <a:path w="20069" h="20084" extrusionOk="0">
                  <a:moveTo>
                    <a:pt x="566" y="0"/>
                  </a:moveTo>
                  <a:cubicBezTo>
                    <a:pt x="322" y="643"/>
                    <a:pt x="123" y="1346"/>
                    <a:pt x="0" y="1973"/>
                  </a:cubicBezTo>
                  <a:lnTo>
                    <a:pt x="18034" y="20084"/>
                  </a:lnTo>
                  <a:cubicBezTo>
                    <a:pt x="18737" y="19885"/>
                    <a:pt x="19441" y="19762"/>
                    <a:pt x="20068" y="19502"/>
                  </a:cubicBezTo>
                  <a:lnTo>
                    <a:pt x="56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56"/>
            <p:cNvSpPr/>
            <p:nvPr/>
          </p:nvSpPr>
          <p:spPr>
            <a:xfrm>
              <a:off x="-376375" y="868750"/>
              <a:ext cx="503625" cy="503625"/>
            </a:xfrm>
            <a:custGeom>
              <a:avLst/>
              <a:gdLst/>
              <a:ahLst/>
              <a:cxnLst/>
              <a:rect l="l" t="t" r="r" b="b"/>
              <a:pathLst>
                <a:path w="20145" h="20145" extrusionOk="0">
                  <a:moveTo>
                    <a:pt x="2050" y="0"/>
                  </a:moveTo>
                  <a:cubicBezTo>
                    <a:pt x="1407" y="199"/>
                    <a:pt x="704" y="382"/>
                    <a:pt x="0" y="581"/>
                  </a:cubicBezTo>
                  <a:lnTo>
                    <a:pt x="19579" y="20144"/>
                  </a:lnTo>
                  <a:cubicBezTo>
                    <a:pt x="19762" y="19441"/>
                    <a:pt x="19961" y="18737"/>
                    <a:pt x="20145" y="18110"/>
                  </a:cubicBezTo>
                  <a:lnTo>
                    <a:pt x="205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56"/>
            <p:cNvSpPr/>
            <p:nvPr/>
          </p:nvSpPr>
          <p:spPr>
            <a:xfrm>
              <a:off x="-722075" y="1220625"/>
              <a:ext cx="500575" cy="495025"/>
            </a:xfrm>
            <a:custGeom>
              <a:avLst/>
              <a:gdLst/>
              <a:ahLst/>
              <a:cxnLst/>
              <a:rect l="l" t="t" r="r" b="b"/>
              <a:pathLst>
                <a:path w="20023" h="19801" extrusionOk="0">
                  <a:moveTo>
                    <a:pt x="18776" y="1"/>
                  </a:moveTo>
                  <a:cubicBezTo>
                    <a:pt x="18497" y="1"/>
                    <a:pt x="18226" y="112"/>
                    <a:pt x="18034" y="333"/>
                  </a:cubicBezTo>
                  <a:lnTo>
                    <a:pt x="16383" y="1985"/>
                  </a:lnTo>
                  <a:lnTo>
                    <a:pt x="15235" y="838"/>
                  </a:lnTo>
                  <a:cubicBezTo>
                    <a:pt x="15014" y="616"/>
                    <a:pt x="14727" y="506"/>
                    <a:pt x="14440" y="506"/>
                  </a:cubicBezTo>
                  <a:cubicBezTo>
                    <a:pt x="14153" y="506"/>
                    <a:pt x="13866" y="616"/>
                    <a:pt x="13645" y="838"/>
                  </a:cubicBezTo>
                  <a:cubicBezTo>
                    <a:pt x="13201" y="1282"/>
                    <a:pt x="13201" y="1985"/>
                    <a:pt x="13645" y="2368"/>
                  </a:cubicBezTo>
                  <a:lnTo>
                    <a:pt x="14792" y="3515"/>
                  </a:lnTo>
                  <a:lnTo>
                    <a:pt x="12115" y="6192"/>
                  </a:lnTo>
                  <a:lnTo>
                    <a:pt x="10968" y="5045"/>
                  </a:lnTo>
                  <a:cubicBezTo>
                    <a:pt x="10746" y="4853"/>
                    <a:pt x="10459" y="4758"/>
                    <a:pt x="10180" y="4758"/>
                  </a:cubicBezTo>
                  <a:cubicBezTo>
                    <a:pt x="9901" y="4758"/>
                    <a:pt x="9630" y="4853"/>
                    <a:pt x="9438" y="5045"/>
                  </a:cubicBezTo>
                  <a:cubicBezTo>
                    <a:pt x="8995" y="5488"/>
                    <a:pt x="8995" y="6192"/>
                    <a:pt x="9438" y="6635"/>
                  </a:cubicBezTo>
                  <a:lnTo>
                    <a:pt x="10524" y="7782"/>
                  </a:lnTo>
                  <a:lnTo>
                    <a:pt x="7848" y="10459"/>
                  </a:lnTo>
                  <a:lnTo>
                    <a:pt x="6762" y="9312"/>
                  </a:lnTo>
                  <a:cubicBezTo>
                    <a:pt x="6540" y="9090"/>
                    <a:pt x="6253" y="8979"/>
                    <a:pt x="5966" y="8979"/>
                  </a:cubicBezTo>
                  <a:cubicBezTo>
                    <a:pt x="5679" y="8979"/>
                    <a:pt x="5393" y="9090"/>
                    <a:pt x="5171" y="9312"/>
                  </a:cubicBezTo>
                  <a:cubicBezTo>
                    <a:pt x="4727" y="9771"/>
                    <a:pt x="4727" y="10459"/>
                    <a:pt x="5171" y="10918"/>
                  </a:cubicBezTo>
                  <a:lnTo>
                    <a:pt x="6318" y="11989"/>
                  </a:lnTo>
                  <a:lnTo>
                    <a:pt x="3641" y="14665"/>
                  </a:lnTo>
                  <a:lnTo>
                    <a:pt x="2494" y="13595"/>
                  </a:lnTo>
                  <a:cubicBezTo>
                    <a:pt x="2272" y="13365"/>
                    <a:pt x="1986" y="13251"/>
                    <a:pt x="1699" y="13251"/>
                  </a:cubicBezTo>
                  <a:cubicBezTo>
                    <a:pt x="1412" y="13251"/>
                    <a:pt x="1125" y="13365"/>
                    <a:pt x="903" y="13595"/>
                  </a:cubicBezTo>
                  <a:cubicBezTo>
                    <a:pt x="521" y="13977"/>
                    <a:pt x="521" y="14665"/>
                    <a:pt x="903" y="15124"/>
                  </a:cubicBezTo>
                  <a:lnTo>
                    <a:pt x="2051" y="16272"/>
                  </a:lnTo>
                  <a:lnTo>
                    <a:pt x="383" y="17923"/>
                  </a:lnTo>
                  <a:cubicBezTo>
                    <a:pt x="1" y="18367"/>
                    <a:pt x="1" y="19071"/>
                    <a:pt x="383" y="19514"/>
                  </a:cubicBezTo>
                  <a:cubicBezTo>
                    <a:pt x="605" y="19705"/>
                    <a:pt x="892" y="19801"/>
                    <a:pt x="1179" y="19801"/>
                  </a:cubicBezTo>
                  <a:cubicBezTo>
                    <a:pt x="1466" y="19801"/>
                    <a:pt x="1752" y="19705"/>
                    <a:pt x="1974" y="19514"/>
                  </a:cubicBezTo>
                  <a:lnTo>
                    <a:pt x="3641" y="17862"/>
                  </a:lnTo>
                  <a:lnTo>
                    <a:pt x="4911" y="19132"/>
                  </a:lnTo>
                  <a:cubicBezTo>
                    <a:pt x="5133" y="19354"/>
                    <a:pt x="5419" y="19464"/>
                    <a:pt x="5706" y="19464"/>
                  </a:cubicBezTo>
                  <a:cubicBezTo>
                    <a:pt x="5993" y="19464"/>
                    <a:pt x="6280" y="19354"/>
                    <a:pt x="6502" y="19132"/>
                  </a:cubicBezTo>
                  <a:cubicBezTo>
                    <a:pt x="6884" y="18688"/>
                    <a:pt x="6884" y="17985"/>
                    <a:pt x="6502" y="17541"/>
                  </a:cubicBezTo>
                  <a:lnTo>
                    <a:pt x="5232" y="16272"/>
                  </a:lnTo>
                  <a:lnTo>
                    <a:pt x="7848" y="13595"/>
                  </a:lnTo>
                  <a:lnTo>
                    <a:pt x="9178" y="14864"/>
                  </a:lnTo>
                  <a:cubicBezTo>
                    <a:pt x="9370" y="15086"/>
                    <a:pt x="9641" y="15197"/>
                    <a:pt x="9920" y="15197"/>
                  </a:cubicBezTo>
                  <a:cubicBezTo>
                    <a:pt x="10199" y="15197"/>
                    <a:pt x="10486" y="15086"/>
                    <a:pt x="10708" y="14864"/>
                  </a:cubicBezTo>
                  <a:cubicBezTo>
                    <a:pt x="11151" y="14421"/>
                    <a:pt x="11151" y="13717"/>
                    <a:pt x="10708" y="13335"/>
                  </a:cubicBezTo>
                  <a:lnTo>
                    <a:pt x="9438" y="11989"/>
                  </a:lnTo>
                  <a:lnTo>
                    <a:pt x="12115" y="9389"/>
                  </a:lnTo>
                  <a:lnTo>
                    <a:pt x="13385" y="10658"/>
                  </a:lnTo>
                  <a:cubicBezTo>
                    <a:pt x="13606" y="10849"/>
                    <a:pt x="13893" y="10945"/>
                    <a:pt x="14180" y="10945"/>
                  </a:cubicBezTo>
                  <a:cubicBezTo>
                    <a:pt x="14467" y="10945"/>
                    <a:pt x="14754" y="10849"/>
                    <a:pt x="14975" y="10658"/>
                  </a:cubicBezTo>
                  <a:cubicBezTo>
                    <a:pt x="15434" y="10214"/>
                    <a:pt x="15434" y="9511"/>
                    <a:pt x="14975" y="9067"/>
                  </a:cubicBezTo>
                  <a:lnTo>
                    <a:pt x="13706" y="7782"/>
                  </a:lnTo>
                  <a:lnTo>
                    <a:pt x="16383" y="5106"/>
                  </a:lnTo>
                  <a:lnTo>
                    <a:pt x="17652" y="6391"/>
                  </a:lnTo>
                  <a:cubicBezTo>
                    <a:pt x="17882" y="6612"/>
                    <a:pt x="18168" y="6723"/>
                    <a:pt x="18446" y="6723"/>
                  </a:cubicBezTo>
                  <a:cubicBezTo>
                    <a:pt x="18723" y="6723"/>
                    <a:pt x="18990" y="6612"/>
                    <a:pt x="19182" y="6391"/>
                  </a:cubicBezTo>
                  <a:cubicBezTo>
                    <a:pt x="19641" y="5947"/>
                    <a:pt x="19641" y="5243"/>
                    <a:pt x="19182" y="4800"/>
                  </a:cubicBezTo>
                  <a:lnTo>
                    <a:pt x="17912" y="3515"/>
                  </a:lnTo>
                  <a:lnTo>
                    <a:pt x="19564" y="1863"/>
                  </a:lnTo>
                  <a:cubicBezTo>
                    <a:pt x="20023" y="1481"/>
                    <a:pt x="20023" y="777"/>
                    <a:pt x="19564" y="333"/>
                  </a:cubicBezTo>
                  <a:cubicBezTo>
                    <a:pt x="19342" y="112"/>
                    <a:pt x="19055" y="1"/>
                    <a:pt x="187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0" name="Google Shape;1040;p56"/>
          <p:cNvGrpSpPr/>
          <p:nvPr/>
        </p:nvGrpSpPr>
        <p:grpSpPr>
          <a:xfrm>
            <a:off x="4877924" y="1471131"/>
            <a:ext cx="526458" cy="662161"/>
            <a:chOff x="4035725" y="4311425"/>
            <a:chExt cx="1067650" cy="1343125"/>
          </a:xfrm>
        </p:grpSpPr>
        <p:sp>
          <p:nvSpPr>
            <p:cNvPr id="1041" name="Google Shape;1041;p56"/>
            <p:cNvSpPr/>
            <p:nvPr/>
          </p:nvSpPr>
          <p:spPr>
            <a:xfrm>
              <a:off x="4977550" y="4637125"/>
              <a:ext cx="125825" cy="118750"/>
            </a:xfrm>
            <a:custGeom>
              <a:avLst/>
              <a:gdLst/>
              <a:ahLst/>
              <a:cxnLst/>
              <a:rect l="l" t="t" r="r" b="b"/>
              <a:pathLst>
                <a:path w="5033" h="4750" extrusionOk="0">
                  <a:moveTo>
                    <a:pt x="1918" y="0"/>
                  </a:moveTo>
                  <a:cubicBezTo>
                    <a:pt x="1553" y="0"/>
                    <a:pt x="1177" y="210"/>
                    <a:pt x="1010" y="583"/>
                  </a:cubicBezTo>
                  <a:lnTo>
                    <a:pt x="184" y="3123"/>
                  </a:lnTo>
                  <a:cubicBezTo>
                    <a:pt x="0" y="3643"/>
                    <a:pt x="322" y="4209"/>
                    <a:pt x="826" y="4331"/>
                  </a:cubicBezTo>
                  <a:lnTo>
                    <a:pt x="2861" y="4713"/>
                  </a:lnTo>
                  <a:cubicBezTo>
                    <a:pt x="2974" y="4738"/>
                    <a:pt x="3090" y="4749"/>
                    <a:pt x="3205" y="4749"/>
                  </a:cubicBezTo>
                  <a:cubicBezTo>
                    <a:pt x="3742" y="4749"/>
                    <a:pt x="4274" y="4491"/>
                    <a:pt x="4589" y="4025"/>
                  </a:cubicBezTo>
                  <a:lnTo>
                    <a:pt x="4650" y="3887"/>
                  </a:lnTo>
                  <a:cubicBezTo>
                    <a:pt x="5033" y="3260"/>
                    <a:pt x="4910" y="2358"/>
                    <a:pt x="4329" y="1853"/>
                  </a:cubicBezTo>
                  <a:lnTo>
                    <a:pt x="2478" y="201"/>
                  </a:lnTo>
                  <a:cubicBezTo>
                    <a:pt x="2320" y="65"/>
                    <a:pt x="2121" y="0"/>
                    <a:pt x="19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56"/>
            <p:cNvSpPr/>
            <p:nvPr/>
          </p:nvSpPr>
          <p:spPr>
            <a:xfrm>
              <a:off x="4867425" y="4779025"/>
              <a:ext cx="138825" cy="148250"/>
            </a:xfrm>
            <a:custGeom>
              <a:avLst/>
              <a:gdLst/>
              <a:ahLst/>
              <a:cxnLst/>
              <a:rect l="l" t="t" r="r" b="b"/>
              <a:pathLst>
                <a:path w="5553" h="5930" extrusionOk="0">
                  <a:moveTo>
                    <a:pt x="2738" y="1"/>
                  </a:moveTo>
                  <a:lnTo>
                    <a:pt x="0" y="4330"/>
                  </a:lnTo>
                  <a:lnTo>
                    <a:pt x="3442" y="5859"/>
                  </a:lnTo>
                  <a:cubicBezTo>
                    <a:pt x="3533" y="5908"/>
                    <a:pt x="3633" y="5930"/>
                    <a:pt x="3731" y="5930"/>
                  </a:cubicBezTo>
                  <a:cubicBezTo>
                    <a:pt x="3911" y="5930"/>
                    <a:pt x="4088" y="5856"/>
                    <a:pt x="4206" y="5737"/>
                  </a:cubicBezTo>
                  <a:lnTo>
                    <a:pt x="5292" y="4651"/>
                  </a:lnTo>
                  <a:cubicBezTo>
                    <a:pt x="5552" y="4391"/>
                    <a:pt x="5552" y="4008"/>
                    <a:pt x="5354" y="3764"/>
                  </a:cubicBezTo>
                  <a:lnTo>
                    <a:pt x="27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56"/>
            <p:cNvSpPr/>
            <p:nvPr/>
          </p:nvSpPr>
          <p:spPr>
            <a:xfrm>
              <a:off x="4673175" y="5011525"/>
              <a:ext cx="138450" cy="148450"/>
            </a:xfrm>
            <a:custGeom>
              <a:avLst/>
              <a:gdLst/>
              <a:ahLst/>
              <a:cxnLst/>
              <a:rect l="l" t="t" r="r" b="b"/>
              <a:pathLst>
                <a:path w="5538" h="5938" extrusionOk="0">
                  <a:moveTo>
                    <a:pt x="2677" y="1"/>
                  </a:moveTo>
                  <a:lnTo>
                    <a:pt x="0" y="4345"/>
                  </a:lnTo>
                  <a:lnTo>
                    <a:pt x="3380" y="5874"/>
                  </a:lnTo>
                  <a:cubicBezTo>
                    <a:pt x="3492" y="5917"/>
                    <a:pt x="3602" y="5937"/>
                    <a:pt x="3707" y="5937"/>
                  </a:cubicBezTo>
                  <a:cubicBezTo>
                    <a:pt x="3902" y="5937"/>
                    <a:pt x="4077" y="5866"/>
                    <a:pt x="4206" y="5736"/>
                  </a:cubicBezTo>
                  <a:lnTo>
                    <a:pt x="5292" y="4650"/>
                  </a:lnTo>
                  <a:cubicBezTo>
                    <a:pt x="5537" y="4406"/>
                    <a:pt x="5537" y="4023"/>
                    <a:pt x="5353" y="3763"/>
                  </a:cubicBezTo>
                  <a:lnTo>
                    <a:pt x="267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56"/>
            <p:cNvSpPr/>
            <p:nvPr/>
          </p:nvSpPr>
          <p:spPr>
            <a:xfrm>
              <a:off x="4531300" y="5193175"/>
              <a:ext cx="138825" cy="148375"/>
            </a:xfrm>
            <a:custGeom>
              <a:avLst/>
              <a:gdLst/>
              <a:ahLst/>
              <a:cxnLst/>
              <a:rect l="l" t="t" r="r" b="b"/>
              <a:pathLst>
                <a:path w="5553" h="5935" extrusionOk="0">
                  <a:moveTo>
                    <a:pt x="2738" y="0"/>
                  </a:moveTo>
                  <a:lnTo>
                    <a:pt x="0" y="4268"/>
                  </a:lnTo>
                  <a:lnTo>
                    <a:pt x="3442" y="5874"/>
                  </a:lnTo>
                  <a:cubicBezTo>
                    <a:pt x="3527" y="5914"/>
                    <a:pt x="3619" y="5934"/>
                    <a:pt x="3711" y="5934"/>
                  </a:cubicBezTo>
                  <a:cubicBezTo>
                    <a:pt x="3898" y="5934"/>
                    <a:pt x="4083" y="5849"/>
                    <a:pt x="4207" y="5675"/>
                  </a:cubicBezTo>
                  <a:lnTo>
                    <a:pt x="5293" y="4650"/>
                  </a:lnTo>
                  <a:cubicBezTo>
                    <a:pt x="5553" y="4405"/>
                    <a:pt x="5553" y="4023"/>
                    <a:pt x="5354" y="3702"/>
                  </a:cubicBezTo>
                  <a:lnTo>
                    <a:pt x="273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56"/>
            <p:cNvSpPr/>
            <p:nvPr/>
          </p:nvSpPr>
          <p:spPr>
            <a:xfrm>
              <a:off x="4352725" y="5366775"/>
              <a:ext cx="137300" cy="149750"/>
            </a:xfrm>
            <a:custGeom>
              <a:avLst/>
              <a:gdLst/>
              <a:ahLst/>
              <a:cxnLst/>
              <a:rect l="l" t="t" r="r" b="b"/>
              <a:pathLst>
                <a:path w="5492" h="5990" extrusionOk="0">
                  <a:moveTo>
                    <a:pt x="3442" y="0"/>
                  </a:moveTo>
                  <a:lnTo>
                    <a:pt x="0" y="3641"/>
                  </a:lnTo>
                  <a:lnTo>
                    <a:pt x="2998" y="5874"/>
                  </a:lnTo>
                  <a:cubicBezTo>
                    <a:pt x="3141" y="5941"/>
                    <a:pt x="3302" y="5990"/>
                    <a:pt x="3459" y="5990"/>
                  </a:cubicBezTo>
                  <a:cubicBezTo>
                    <a:pt x="3588" y="5990"/>
                    <a:pt x="3714" y="5957"/>
                    <a:pt x="3824" y="5874"/>
                  </a:cubicBezTo>
                  <a:lnTo>
                    <a:pt x="5109" y="5048"/>
                  </a:lnTo>
                  <a:cubicBezTo>
                    <a:pt x="5354" y="4849"/>
                    <a:pt x="5491" y="4467"/>
                    <a:pt x="5354" y="4145"/>
                  </a:cubicBezTo>
                  <a:lnTo>
                    <a:pt x="344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56"/>
            <p:cNvSpPr/>
            <p:nvPr/>
          </p:nvSpPr>
          <p:spPr>
            <a:xfrm>
              <a:off x="4184075" y="5502525"/>
              <a:ext cx="135400" cy="149250"/>
            </a:xfrm>
            <a:custGeom>
              <a:avLst/>
              <a:gdLst/>
              <a:ahLst/>
              <a:cxnLst/>
              <a:rect l="l" t="t" r="r" b="b"/>
              <a:pathLst>
                <a:path w="5416" h="5970" extrusionOk="0">
                  <a:moveTo>
                    <a:pt x="3764" y="0"/>
                  </a:moveTo>
                  <a:lnTo>
                    <a:pt x="1" y="3365"/>
                  </a:lnTo>
                  <a:lnTo>
                    <a:pt x="2800" y="5797"/>
                  </a:lnTo>
                  <a:cubicBezTo>
                    <a:pt x="2951" y="5904"/>
                    <a:pt x="3123" y="5969"/>
                    <a:pt x="3288" y="5969"/>
                  </a:cubicBezTo>
                  <a:cubicBezTo>
                    <a:pt x="3408" y="5969"/>
                    <a:pt x="3523" y="5935"/>
                    <a:pt x="3626" y="5858"/>
                  </a:cubicBezTo>
                  <a:lnTo>
                    <a:pt x="4972" y="5155"/>
                  </a:lnTo>
                  <a:cubicBezTo>
                    <a:pt x="5293" y="4971"/>
                    <a:pt x="5416" y="4650"/>
                    <a:pt x="5293" y="4268"/>
                  </a:cubicBezTo>
                  <a:lnTo>
                    <a:pt x="376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56"/>
            <p:cNvSpPr/>
            <p:nvPr/>
          </p:nvSpPr>
          <p:spPr>
            <a:xfrm>
              <a:off x="4035725" y="4311425"/>
              <a:ext cx="1008775" cy="1298300"/>
            </a:xfrm>
            <a:custGeom>
              <a:avLst/>
              <a:gdLst/>
              <a:ahLst/>
              <a:cxnLst/>
              <a:rect l="l" t="t" r="r" b="b"/>
              <a:pathLst>
                <a:path w="40351" h="51932" extrusionOk="0">
                  <a:moveTo>
                    <a:pt x="37291" y="7616"/>
                  </a:moveTo>
                  <a:cubicBezTo>
                    <a:pt x="37293" y="7618"/>
                    <a:pt x="37295" y="7620"/>
                    <a:pt x="37297" y="7622"/>
                  </a:cubicBezTo>
                  <a:lnTo>
                    <a:pt x="37297" y="7622"/>
                  </a:lnTo>
                  <a:cubicBezTo>
                    <a:pt x="37299" y="7624"/>
                    <a:pt x="37302" y="7627"/>
                    <a:pt x="37304" y="7629"/>
                  </a:cubicBezTo>
                  <a:lnTo>
                    <a:pt x="37304" y="7629"/>
                  </a:lnTo>
                  <a:cubicBezTo>
                    <a:pt x="37300" y="7624"/>
                    <a:pt x="37295" y="7620"/>
                    <a:pt x="37291" y="7616"/>
                  </a:cubicBezTo>
                  <a:close/>
                  <a:moveTo>
                    <a:pt x="37304" y="7629"/>
                  </a:moveTo>
                  <a:cubicBezTo>
                    <a:pt x="37682" y="8005"/>
                    <a:pt x="38059" y="8323"/>
                    <a:pt x="38377" y="8640"/>
                  </a:cubicBezTo>
                  <a:cubicBezTo>
                    <a:pt x="38044" y="8308"/>
                    <a:pt x="37684" y="7969"/>
                    <a:pt x="37304" y="7629"/>
                  </a:cubicBezTo>
                  <a:close/>
                  <a:moveTo>
                    <a:pt x="26219" y="1"/>
                  </a:moveTo>
                  <a:cubicBezTo>
                    <a:pt x="25640" y="1"/>
                    <a:pt x="25089" y="286"/>
                    <a:pt x="24794" y="794"/>
                  </a:cubicBezTo>
                  <a:cubicBezTo>
                    <a:pt x="22882" y="4113"/>
                    <a:pt x="19823" y="7111"/>
                    <a:pt x="17651" y="9405"/>
                  </a:cubicBezTo>
                  <a:cubicBezTo>
                    <a:pt x="16512" y="10584"/>
                    <a:pt x="15597" y="10975"/>
                    <a:pt x="14853" y="10975"/>
                  </a:cubicBezTo>
                  <a:cubicBezTo>
                    <a:pt x="13386" y="10975"/>
                    <a:pt x="12589" y="9454"/>
                    <a:pt x="12071" y="9454"/>
                  </a:cubicBezTo>
                  <a:cubicBezTo>
                    <a:pt x="12044" y="9454"/>
                    <a:pt x="12018" y="9458"/>
                    <a:pt x="11992" y="9466"/>
                  </a:cubicBezTo>
                  <a:cubicBezTo>
                    <a:pt x="10906" y="9788"/>
                    <a:pt x="10325" y="10935"/>
                    <a:pt x="10646" y="12005"/>
                  </a:cubicBezTo>
                  <a:cubicBezTo>
                    <a:pt x="11227" y="14055"/>
                    <a:pt x="11793" y="17497"/>
                    <a:pt x="10967" y="22024"/>
                  </a:cubicBezTo>
                  <a:cubicBezTo>
                    <a:pt x="9621" y="29351"/>
                    <a:pt x="2111" y="45273"/>
                    <a:pt x="520" y="48975"/>
                  </a:cubicBezTo>
                  <a:cubicBezTo>
                    <a:pt x="61" y="50000"/>
                    <a:pt x="0" y="50887"/>
                    <a:pt x="199" y="51590"/>
                  </a:cubicBezTo>
                  <a:cubicBezTo>
                    <a:pt x="764" y="51818"/>
                    <a:pt x="1420" y="51932"/>
                    <a:pt x="2117" y="51932"/>
                  </a:cubicBezTo>
                  <a:cubicBezTo>
                    <a:pt x="2591" y="51932"/>
                    <a:pt x="3084" y="51879"/>
                    <a:pt x="3579" y="51774"/>
                  </a:cubicBezTo>
                  <a:cubicBezTo>
                    <a:pt x="6883" y="51086"/>
                    <a:pt x="18676" y="41648"/>
                    <a:pt x="22057" y="36800"/>
                  </a:cubicBezTo>
                  <a:cubicBezTo>
                    <a:pt x="25376" y="31890"/>
                    <a:pt x="29261" y="24823"/>
                    <a:pt x="33023" y="22085"/>
                  </a:cubicBezTo>
                  <a:cubicBezTo>
                    <a:pt x="36771" y="19271"/>
                    <a:pt x="40350" y="13994"/>
                    <a:pt x="38622" y="9650"/>
                  </a:cubicBezTo>
                  <a:cubicBezTo>
                    <a:pt x="38378" y="9025"/>
                    <a:pt x="37921" y="8324"/>
                    <a:pt x="37297" y="7622"/>
                  </a:cubicBezTo>
                  <a:lnTo>
                    <a:pt x="37297" y="7622"/>
                  </a:lnTo>
                  <a:cubicBezTo>
                    <a:pt x="34092" y="4753"/>
                    <a:pt x="29425" y="1703"/>
                    <a:pt x="27089" y="228"/>
                  </a:cubicBezTo>
                  <a:cubicBezTo>
                    <a:pt x="26811" y="74"/>
                    <a:pt x="26511" y="1"/>
                    <a:pt x="262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56"/>
            <p:cNvSpPr/>
            <p:nvPr/>
          </p:nvSpPr>
          <p:spPr>
            <a:xfrm>
              <a:off x="4980600" y="4512900"/>
              <a:ext cx="5000" cy="4975"/>
            </a:xfrm>
            <a:custGeom>
              <a:avLst/>
              <a:gdLst/>
              <a:ahLst/>
              <a:cxnLst/>
              <a:rect l="l" t="t" r="r" b="b"/>
              <a:pathLst>
                <a:path w="200" h="199" extrusionOk="0">
                  <a:moveTo>
                    <a:pt x="1" y="0"/>
                  </a:moveTo>
                  <a:lnTo>
                    <a:pt x="200" y="199"/>
                  </a:lnTo>
                  <a:close/>
                </a:path>
              </a:pathLst>
            </a:custGeom>
            <a:solidFill>
              <a:srgbClr val="F96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56"/>
            <p:cNvSpPr/>
            <p:nvPr/>
          </p:nvSpPr>
          <p:spPr>
            <a:xfrm>
              <a:off x="4988625" y="4520925"/>
              <a:ext cx="6525" cy="6525"/>
            </a:xfrm>
            <a:custGeom>
              <a:avLst/>
              <a:gdLst/>
              <a:ahLst/>
              <a:cxnLst/>
              <a:rect l="l" t="t" r="r" b="b"/>
              <a:pathLst>
                <a:path w="261" h="261" extrusionOk="0">
                  <a:moveTo>
                    <a:pt x="1" y="0"/>
                  </a:moveTo>
                  <a:lnTo>
                    <a:pt x="261" y="260"/>
                  </a:lnTo>
                  <a:close/>
                </a:path>
              </a:pathLst>
            </a:custGeom>
            <a:solidFill>
              <a:srgbClr val="F96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56"/>
            <p:cNvSpPr/>
            <p:nvPr/>
          </p:nvSpPr>
          <p:spPr>
            <a:xfrm>
              <a:off x="4985575" y="4517850"/>
              <a:ext cx="3075" cy="3100"/>
            </a:xfrm>
            <a:custGeom>
              <a:avLst/>
              <a:gdLst/>
              <a:ahLst/>
              <a:cxnLst/>
              <a:rect l="l" t="t" r="r" b="b"/>
              <a:pathLst>
                <a:path w="123" h="124" extrusionOk="0">
                  <a:moveTo>
                    <a:pt x="1" y="1"/>
                  </a:moveTo>
                  <a:lnTo>
                    <a:pt x="123" y="123"/>
                  </a:lnTo>
                  <a:close/>
                </a:path>
              </a:pathLst>
            </a:custGeom>
            <a:solidFill>
              <a:srgbClr val="F96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56"/>
            <p:cNvSpPr/>
            <p:nvPr/>
          </p:nvSpPr>
          <p:spPr>
            <a:xfrm>
              <a:off x="4967975" y="4501800"/>
              <a:ext cx="1575" cy="1550"/>
            </a:xfrm>
            <a:custGeom>
              <a:avLst/>
              <a:gdLst/>
              <a:ahLst/>
              <a:cxnLst/>
              <a:rect l="l" t="t" r="r" b="b"/>
              <a:pathLst>
                <a:path w="63" h="62" extrusionOk="0">
                  <a:moveTo>
                    <a:pt x="62" y="62"/>
                  </a:moveTo>
                  <a:lnTo>
                    <a:pt x="1" y="1"/>
                  </a:lnTo>
                  <a:lnTo>
                    <a:pt x="1" y="1"/>
                  </a:lnTo>
                  <a:close/>
                </a:path>
              </a:pathLst>
            </a:custGeom>
            <a:solidFill>
              <a:srgbClr val="F96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56"/>
            <p:cNvSpPr/>
            <p:nvPr/>
          </p:nvSpPr>
          <p:spPr>
            <a:xfrm>
              <a:off x="4977550" y="4511350"/>
              <a:ext cx="3075" cy="1575"/>
            </a:xfrm>
            <a:custGeom>
              <a:avLst/>
              <a:gdLst/>
              <a:ahLst/>
              <a:cxnLst/>
              <a:rect l="l" t="t" r="r" b="b"/>
              <a:pathLst>
                <a:path w="123" h="63" extrusionOk="0">
                  <a:moveTo>
                    <a:pt x="0" y="1"/>
                  </a:moveTo>
                  <a:cubicBezTo>
                    <a:pt x="62" y="1"/>
                    <a:pt x="62" y="62"/>
                    <a:pt x="123" y="62"/>
                  </a:cubicBezTo>
                  <a:cubicBezTo>
                    <a:pt x="62" y="62"/>
                    <a:pt x="62" y="1"/>
                    <a:pt x="0" y="1"/>
                  </a:cubicBezTo>
                  <a:close/>
                </a:path>
              </a:pathLst>
            </a:custGeom>
            <a:solidFill>
              <a:srgbClr val="F96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56"/>
            <p:cNvSpPr/>
            <p:nvPr/>
          </p:nvSpPr>
          <p:spPr>
            <a:xfrm>
              <a:off x="4972575" y="4506400"/>
              <a:ext cx="5000" cy="4975"/>
            </a:xfrm>
            <a:custGeom>
              <a:avLst/>
              <a:gdLst/>
              <a:ahLst/>
              <a:cxnLst/>
              <a:rect l="l" t="t" r="r" b="b"/>
              <a:pathLst>
                <a:path w="200" h="199" extrusionOk="0">
                  <a:moveTo>
                    <a:pt x="0" y="0"/>
                  </a:moveTo>
                  <a:cubicBezTo>
                    <a:pt x="62" y="77"/>
                    <a:pt x="138" y="138"/>
                    <a:pt x="199" y="199"/>
                  </a:cubicBezTo>
                  <a:cubicBezTo>
                    <a:pt x="138" y="138"/>
                    <a:pt x="62" y="77"/>
                    <a:pt x="0" y="0"/>
                  </a:cubicBezTo>
                  <a:close/>
                </a:path>
              </a:pathLst>
            </a:custGeom>
            <a:solidFill>
              <a:srgbClr val="F96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56"/>
            <p:cNvSpPr/>
            <p:nvPr/>
          </p:nvSpPr>
          <p:spPr>
            <a:xfrm>
              <a:off x="4298800" y="4311425"/>
              <a:ext cx="717000" cy="354450"/>
            </a:xfrm>
            <a:custGeom>
              <a:avLst/>
              <a:gdLst/>
              <a:ahLst/>
              <a:cxnLst/>
              <a:rect l="l" t="t" r="r" b="b"/>
              <a:pathLst>
                <a:path w="28680" h="14178" extrusionOk="0">
                  <a:moveTo>
                    <a:pt x="15696" y="1"/>
                  </a:moveTo>
                  <a:cubicBezTo>
                    <a:pt x="15117" y="1"/>
                    <a:pt x="14566" y="286"/>
                    <a:pt x="14271" y="794"/>
                  </a:cubicBezTo>
                  <a:cubicBezTo>
                    <a:pt x="12359" y="4113"/>
                    <a:pt x="9300" y="7111"/>
                    <a:pt x="7128" y="9405"/>
                  </a:cubicBezTo>
                  <a:cubicBezTo>
                    <a:pt x="5989" y="10584"/>
                    <a:pt x="5074" y="10975"/>
                    <a:pt x="4330" y="10975"/>
                  </a:cubicBezTo>
                  <a:cubicBezTo>
                    <a:pt x="2863" y="10975"/>
                    <a:pt x="2066" y="9454"/>
                    <a:pt x="1548" y="9454"/>
                  </a:cubicBezTo>
                  <a:cubicBezTo>
                    <a:pt x="1521" y="9454"/>
                    <a:pt x="1495" y="9458"/>
                    <a:pt x="1469" y="9466"/>
                  </a:cubicBezTo>
                  <a:cubicBezTo>
                    <a:pt x="567" y="9788"/>
                    <a:pt x="1" y="10614"/>
                    <a:pt x="1" y="11562"/>
                  </a:cubicBezTo>
                  <a:cubicBezTo>
                    <a:pt x="245" y="11057"/>
                    <a:pt x="704" y="10675"/>
                    <a:pt x="1270" y="10476"/>
                  </a:cubicBezTo>
                  <a:cubicBezTo>
                    <a:pt x="1289" y="10471"/>
                    <a:pt x="1307" y="10469"/>
                    <a:pt x="1327" y="10469"/>
                  </a:cubicBezTo>
                  <a:cubicBezTo>
                    <a:pt x="1842" y="10469"/>
                    <a:pt x="2641" y="12008"/>
                    <a:pt x="4100" y="12008"/>
                  </a:cubicBezTo>
                  <a:cubicBezTo>
                    <a:pt x="4841" y="12008"/>
                    <a:pt x="5753" y="11611"/>
                    <a:pt x="6884" y="10415"/>
                  </a:cubicBezTo>
                  <a:cubicBezTo>
                    <a:pt x="9117" y="8120"/>
                    <a:pt x="12099" y="5122"/>
                    <a:pt x="14088" y="1819"/>
                  </a:cubicBezTo>
                  <a:cubicBezTo>
                    <a:pt x="14376" y="1322"/>
                    <a:pt x="14902" y="1038"/>
                    <a:pt x="15445" y="1038"/>
                  </a:cubicBezTo>
                  <a:cubicBezTo>
                    <a:pt x="15739" y="1038"/>
                    <a:pt x="16037" y="1121"/>
                    <a:pt x="16306" y="1298"/>
                  </a:cubicBezTo>
                  <a:cubicBezTo>
                    <a:pt x="18677" y="2767"/>
                    <a:pt x="23388" y="5765"/>
                    <a:pt x="26569" y="8702"/>
                  </a:cubicBezTo>
                  <a:cubicBezTo>
                    <a:pt x="27212" y="9405"/>
                    <a:pt x="27655" y="10032"/>
                    <a:pt x="27915" y="10675"/>
                  </a:cubicBezTo>
                  <a:cubicBezTo>
                    <a:pt x="28359" y="11822"/>
                    <a:pt x="28420" y="12969"/>
                    <a:pt x="28236" y="14177"/>
                  </a:cubicBezTo>
                  <a:cubicBezTo>
                    <a:pt x="28680" y="12648"/>
                    <a:pt x="28680" y="11057"/>
                    <a:pt x="28099" y="9650"/>
                  </a:cubicBezTo>
                  <a:cubicBezTo>
                    <a:pt x="27854" y="9023"/>
                    <a:pt x="27395" y="8319"/>
                    <a:pt x="26768" y="7616"/>
                  </a:cubicBezTo>
                  <a:cubicBezTo>
                    <a:pt x="23571" y="4740"/>
                    <a:pt x="18921" y="1757"/>
                    <a:pt x="16566" y="228"/>
                  </a:cubicBezTo>
                  <a:cubicBezTo>
                    <a:pt x="16288" y="74"/>
                    <a:pt x="15988" y="1"/>
                    <a:pt x="15696" y="1"/>
                  </a:cubicBezTo>
                  <a:close/>
                </a:path>
              </a:pathLst>
            </a:custGeom>
            <a:solidFill>
              <a:srgbClr val="000000">
                <a:alpha val="16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56"/>
            <p:cNvSpPr/>
            <p:nvPr/>
          </p:nvSpPr>
          <p:spPr>
            <a:xfrm>
              <a:off x="4969525" y="4503325"/>
              <a:ext cx="3075" cy="3100"/>
            </a:xfrm>
            <a:custGeom>
              <a:avLst/>
              <a:gdLst/>
              <a:ahLst/>
              <a:cxnLst/>
              <a:rect l="l" t="t" r="r" b="b"/>
              <a:pathLst>
                <a:path w="123" h="124" extrusionOk="0">
                  <a:moveTo>
                    <a:pt x="0" y="1"/>
                  </a:moveTo>
                  <a:cubicBezTo>
                    <a:pt x="61" y="62"/>
                    <a:pt x="122" y="62"/>
                    <a:pt x="122" y="123"/>
                  </a:cubicBezTo>
                  <a:cubicBezTo>
                    <a:pt x="122" y="62"/>
                    <a:pt x="61" y="62"/>
                    <a:pt x="0" y="1"/>
                  </a:cubicBezTo>
                  <a:close/>
                </a:path>
              </a:pathLst>
            </a:custGeom>
            <a:solidFill>
              <a:srgbClr val="F96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56"/>
            <p:cNvSpPr/>
            <p:nvPr/>
          </p:nvSpPr>
          <p:spPr>
            <a:xfrm>
              <a:off x="4184075" y="4548000"/>
              <a:ext cx="242100" cy="682425"/>
            </a:xfrm>
            <a:custGeom>
              <a:avLst/>
              <a:gdLst/>
              <a:ahLst/>
              <a:cxnLst/>
              <a:rect l="l" t="t" r="r" b="b"/>
              <a:pathLst>
                <a:path w="9684" h="27297" extrusionOk="0">
                  <a:moveTo>
                    <a:pt x="6160" y="0"/>
                  </a:moveTo>
                  <a:cubicBezTo>
                    <a:pt x="6146" y="0"/>
                    <a:pt x="6133" y="1"/>
                    <a:pt x="6119" y="3"/>
                  </a:cubicBezTo>
                  <a:lnTo>
                    <a:pt x="6058" y="3"/>
                  </a:lnTo>
                  <a:cubicBezTo>
                    <a:pt x="5982" y="3"/>
                    <a:pt x="5920" y="65"/>
                    <a:pt x="5859" y="65"/>
                  </a:cubicBezTo>
                  <a:lnTo>
                    <a:pt x="5798" y="126"/>
                  </a:lnTo>
                  <a:cubicBezTo>
                    <a:pt x="5737" y="126"/>
                    <a:pt x="5676" y="187"/>
                    <a:pt x="5599" y="187"/>
                  </a:cubicBezTo>
                  <a:cubicBezTo>
                    <a:pt x="5599" y="187"/>
                    <a:pt x="5599" y="248"/>
                    <a:pt x="5538" y="248"/>
                  </a:cubicBezTo>
                  <a:cubicBezTo>
                    <a:pt x="5538" y="248"/>
                    <a:pt x="5477" y="325"/>
                    <a:pt x="5416" y="325"/>
                  </a:cubicBezTo>
                  <a:lnTo>
                    <a:pt x="5354" y="386"/>
                  </a:lnTo>
                  <a:cubicBezTo>
                    <a:pt x="5217" y="447"/>
                    <a:pt x="5156" y="569"/>
                    <a:pt x="5033" y="707"/>
                  </a:cubicBezTo>
                  <a:lnTo>
                    <a:pt x="5033" y="768"/>
                  </a:lnTo>
                  <a:lnTo>
                    <a:pt x="4911" y="890"/>
                  </a:lnTo>
                  <a:lnTo>
                    <a:pt x="4911" y="952"/>
                  </a:lnTo>
                  <a:cubicBezTo>
                    <a:pt x="4834" y="1013"/>
                    <a:pt x="4834" y="1013"/>
                    <a:pt x="4773" y="1089"/>
                  </a:cubicBezTo>
                  <a:lnTo>
                    <a:pt x="4773" y="1151"/>
                  </a:lnTo>
                  <a:cubicBezTo>
                    <a:pt x="4773" y="1212"/>
                    <a:pt x="4712" y="1273"/>
                    <a:pt x="4712" y="1334"/>
                  </a:cubicBezTo>
                  <a:cubicBezTo>
                    <a:pt x="4651" y="1472"/>
                    <a:pt x="4651" y="1533"/>
                    <a:pt x="4651" y="1594"/>
                  </a:cubicBezTo>
                  <a:cubicBezTo>
                    <a:pt x="4452" y="2481"/>
                    <a:pt x="5033" y="3690"/>
                    <a:pt x="5156" y="4653"/>
                  </a:cubicBezTo>
                  <a:cubicBezTo>
                    <a:pt x="5293" y="5800"/>
                    <a:pt x="5416" y="6948"/>
                    <a:pt x="5354" y="8095"/>
                  </a:cubicBezTo>
                  <a:cubicBezTo>
                    <a:pt x="5354" y="10328"/>
                    <a:pt x="5033" y="12622"/>
                    <a:pt x="4452" y="14779"/>
                  </a:cubicBezTo>
                  <a:cubicBezTo>
                    <a:pt x="3442" y="19062"/>
                    <a:pt x="1653" y="23069"/>
                    <a:pt x="1" y="27153"/>
                  </a:cubicBezTo>
                  <a:cubicBezTo>
                    <a:pt x="199" y="27248"/>
                    <a:pt x="406" y="27296"/>
                    <a:pt x="622" y="27296"/>
                  </a:cubicBezTo>
                  <a:cubicBezTo>
                    <a:pt x="2426" y="27296"/>
                    <a:pt x="4834" y="23919"/>
                    <a:pt x="7389" y="16064"/>
                  </a:cubicBezTo>
                  <a:cubicBezTo>
                    <a:pt x="9683" y="8921"/>
                    <a:pt x="8536" y="3445"/>
                    <a:pt x="7832" y="1212"/>
                  </a:cubicBezTo>
                  <a:cubicBezTo>
                    <a:pt x="7036" y="784"/>
                    <a:pt x="6538" y="0"/>
                    <a:pt x="6160" y="0"/>
                  </a:cubicBezTo>
                  <a:close/>
                </a:path>
              </a:pathLst>
            </a:custGeom>
            <a:solidFill>
              <a:srgbClr val="000000">
                <a:alpha val="16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56"/>
            <p:cNvSpPr/>
            <p:nvPr/>
          </p:nvSpPr>
          <p:spPr>
            <a:xfrm>
              <a:off x="4390950" y="4468150"/>
              <a:ext cx="567500" cy="395425"/>
            </a:xfrm>
            <a:custGeom>
              <a:avLst/>
              <a:gdLst/>
              <a:ahLst/>
              <a:cxnLst/>
              <a:rect l="l" t="t" r="r" b="b"/>
              <a:pathLst>
                <a:path w="22700" h="15817" extrusionOk="0">
                  <a:moveTo>
                    <a:pt x="21491" y="1"/>
                  </a:moveTo>
                  <a:lnTo>
                    <a:pt x="7848" y="5935"/>
                  </a:lnTo>
                  <a:lnTo>
                    <a:pt x="13323" y="8490"/>
                  </a:lnTo>
                  <a:lnTo>
                    <a:pt x="261" y="14149"/>
                  </a:lnTo>
                  <a:cubicBezTo>
                    <a:pt x="200" y="14669"/>
                    <a:pt x="139" y="15235"/>
                    <a:pt x="1" y="15816"/>
                  </a:cubicBezTo>
                  <a:lnTo>
                    <a:pt x="16826" y="8551"/>
                  </a:lnTo>
                  <a:lnTo>
                    <a:pt x="11350" y="5996"/>
                  </a:lnTo>
                  <a:lnTo>
                    <a:pt x="22700" y="1025"/>
                  </a:lnTo>
                  <a:cubicBezTo>
                    <a:pt x="22317" y="643"/>
                    <a:pt x="21874" y="322"/>
                    <a:pt x="2149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56"/>
            <p:cNvSpPr/>
            <p:nvPr/>
          </p:nvSpPr>
          <p:spPr>
            <a:xfrm>
              <a:off x="4360750" y="4543100"/>
              <a:ext cx="648550" cy="428675"/>
            </a:xfrm>
            <a:custGeom>
              <a:avLst/>
              <a:gdLst/>
              <a:ahLst/>
              <a:cxnLst/>
              <a:rect l="l" t="t" r="r" b="b"/>
              <a:pathLst>
                <a:path w="25942" h="17147" extrusionOk="0">
                  <a:moveTo>
                    <a:pt x="25498" y="0"/>
                  </a:moveTo>
                  <a:lnTo>
                    <a:pt x="16887" y="3641"/>
                  </a:lnTo>
                  <a:lnTo>
                    <a:pt x="22378" y="6180"/>
                  </a:lnTo>
                  <a:lnTo>
                    <a:pt x="582" y="15357"/>
                  </a:lnTo>
                  <a:cubicBezTo>
                    <a:pt x="521" y="15679"/>
                    <a:pt x="444" y="15939"/>
                    <a:pt x="322" y="16260"/>
                  </a:cubicBezTo>
                  <a:cubicBezTo>
                    <a:pt x="199" y="16581"/>
                    <a:pt x="138" y="16887"/>
                    <a:pt x="1" y="17147"/>
                  </a:cubicBezTo>
                  <a:lnTo>
                    <a:pt x="25177" y="6501"/>
                  </a:lnTo>
                  <a:cubicBezTo>
                    <a:pt x="25238" y="6379"/>
                    <a:pt x="25299" y="6180"/>
                    <a:pt x="25376" y="6058"/>
                  </a:cubicBezTo>
                  <a:lnTo>
                    <a:pt x="20405" y="3702"/>
                  </a:lnTo>
                  <a:lnTo>
                    <a:pt x="25942" y="1347"/>
                  </a:lnTo>
                  <a:cubicBezTo>
                    <a:pt x="25881" y="1025"/>
                    <a:pt x="25758" y="704"/>
                    <a:pt x="25621" y="383"/>
                  </a:cubicBezTo>
                  <a:cubicBezTo>
                    <a:pt x="25559" y="261"/>
                    <a:pt x="25559" y="138"/>
                    <a:pt x="2549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56"/>
            <p:cNvSpPr/>
            <p:nvPr/>
          </p:nvSpPr>
          <p:spPr>
            <a:xfrm>
              <a:off x="4040700" y="4501800"/>
              <a:ext cx="1050050" cy="1152750"/>
            </a:xfrm>
            <a:custGeom>
              <a:avLst/>
              <a:gdLst/>
              <a:ahLst/>
              <a:cxnLst/>
              <a:rect l="l" t="t" r="r" b="b"/>
              <a:pathLst>
                <a:path w="42002" h="46110" extrusionOk="0">
                  <a:moveTo>
                    <a:pt x="37092" y="1"/>
                  </a:moveTo>
                  <a:lnTo>
                    <a:pt x="37092" y="1"/>
                  </a:lnTo>
                  <a:cubicBezTo>
                    <a:pt x="37719" y="704"/>
                    <a:pt x="38178" y="1408"/>
                    <a:pt x="38423" y="2035"/>
                  </a:cubicBezTo>
                  <a:cubicBezTo>
                    <a:pt x="40151" y="6379"/>
                    <a:pt x="36572" y="11656"/>
                    <a:pt x="32824" y="14470"/>
                  </a:cubicBezTo>
                  <a:cubicBezTo>
                    <a:pt x="29062" y="17208"/>
                    <a:pt x="25177" y="24275"/>
                    <a:pt x="21858" y="29185"/>
                  </a:cubicBezTo>
                  <a:cubicBezTo>
                    <a:pt x="18477" y="34033"/>
                    <a:pt x="6684" y="43471"/>
                    <a:pt x="3380" y="44159"/>
                  </a:cubicBezTo>
                  <a:cubicBezTo>
                    <a:pt x="2885" y="44264"/>
                    <a:pt x="2392" y="44317"/>
                    <a:pt x="1918" y="44317"/>
                  </a:cubicBezTo>
                  <a:cubicBezTo>
                    <a:pt x="1221" y="44317"/>
                    <a:pt x="565" y="44203"/>
                    <a:pt x="0" y="43975"/>
                  </a:cubicBezTo>
                  <a:lnTo>
                    <a:pt x="0" y="43975"/>
                  </a:lnTo>
                  <a:cubicBezTo>
                    <a:pt x="397" y="45383"/>
                    <a:pt x="1902" y="46110"/>
                    <a:pt x="3673" y="46110"/>
                  </a:cubicBezTo>
                  <a:cubicBezTo>
                    <a:pt x="4153" y="46110"/>
                    <a:pt x="4652" y="46056"/>
                    <a:pt x="5155" y="45949"/>
                  </a:cubicBezTo>
                  <a:cubicBezTo>
                    <a:pt x="8535" y="45245"/>
                    <a:pt x="20328" y="35823"/>
                    <a:pt x="23647" y="30974"/>
                  </a:cubicBezTo>
                  <a:cubicBezTo>
                    <a:pt x="26951" y="26125"/>
                    <a:pt x="30836" y="19059"/>
                    <a:pt x="34599" y="16245"/>
                  </a:cubicBezTo>
                  <a:cubicBezTo>
                    <a:pt x="38361" y="13445"/>
                    <a:pt x="42002" y="8214"/>
                    <a:pt x="40212" y="3824"/>
                  </a:cubicBezTo>
                  <a:cubicBezTo>
                    <a:pt x="39830" y="2677"/>
                    <a:pt x="38621" y="1408"/>
                    <a:pt x="370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56"/>
            <p:cNvSpPr/>
            <p:nvPr/>
          </p:nvSpPr>
          <p:spPr>
            <a:xfrm>
              <a:off x="4319450" y="4620600"/>
              <a:ext cx="148000" cy="123275"/>
            </a:xfrm>
            <a:custGeom>
              <a:avLst/>
              <a:gdLst/>
              <a:ahLst/>
              <a:cxnLst/>
              <a:rect l="l" t="t" r="r" b="b"/>
              <a:pathLst>
                <a:path w="5920" h="4931" extrusionOk="0">
                  <a:moveTo>
                    <a:pt x="5095" y="1"/>
                  </a:moveTo>
                  <a:cubicBezTo>
                    <a:pt x="4979" y="1"/>
                    <a:pt x="4863" y="35"/>
                    <a:pt x="4773" y="97"/>
                  </a:cubicBezTo>
                  <a:cubicBezTo>
                    <a:pt x="4008" y="602"/>
                    <a:pt x="1530" y="2132"/>
                    <a:pt x="1" y="3845"/>
                  </a:cubicBezTo>
                  <a:cubicBezTo>
                    <a:pt x="1" y="4166"/>
                    <a:pt x="1" y="4548"/>
                    <a:pt x="62" y="4931"/>
                  </a:cubicBezTo>
                  <a:lnTo>
                    <a:pt x="5293" y="1428"/>
                  </a:lnTo>
                  <a:cubicBezTo>
                    <a:pt x="5293" y="1428"/>
                    <a:pt x="5920" y="1107"/>
                    <a:pt x="5736" y="480"/>
                  </a:cubicBezTo>
                  <a:cubicBezTo>
                    <a:pt x="5675" y="342"/>
                    <a:pt x="5614" y="220"/>
                    <a:pt x="5476" y="158"/>
                  </a:cubicBezTo>
                  <a:cubicBezTo>
                    <a:pt x="5376" y="50"/>
                    <a:pt x="5235" y="1"/>
                    <a:pt x="50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56"/>
            <p:cNvSpPr/>
            <p:nvPr/>
          </p:nvSpPr>
          <p:spPr>
            <a:xfrm>
              <a:off x="4311425" y="4729100"/>
              <a:ext cx="152975" cy="126450"/>
            </a:xfrm>
            <a:custGeom>
              <a:avLst/>
              <a:gdLst/>
              <a:ahLst/>
              <a:cxnLst/>
              <a:rect l="l" t="t" r="r" b="b"/>
              <a:pathLst>
                <a:path w="6119" h="5058" extrusionOk="0">
                  <a:moveTo>
                    <a:pt x="5285" y="1"/>
                  </a:moveTo>
                  <a:cubicBezTo>
                    <a:pt x="5172" y="1"/>
                    <a:pt x="5061" y="31"/>
                    <a:pt x="4971" y="86"/>
                  </a:cubicBezTo>
                  <a:cubicBezTo>
                    <a:pt x="4145" y="530"/>
                    <a:pt x="1729" y="2059"/>
                    <a:pt x="199" y="3787"/>
                  </a:cubicBezTo>
                  <a:cubicBezTo>
                    <a:pt x="123" y="4231"/>
                    <a:pt x="62" y="4613"/>
                    <a:pt x="0" y="5057"/>
                  </a:cubicBezTo>
                  <a:lnTo>
                    <a:pt x="5476" y="1417"/>
                  </a:lnTo>
                  <a:cubicBezTo>
                    <a:pt x="5476" y="1417"/>
                    <a:pt x="6119" y="1111"/>
                    <a:pt x="5935" y="468"/>
                  </a:cubicBezTo>
                  <a:cubicBezTo>
                    <a:pt x="5859" y="346"/>
                    <a:pt x="5797" y="208"/>
                    <a:pt x="5675" y="147"/>
                  </a:cubicBezTo>
                  <a:cubicBezTo>
                    <a:pt x="5566" y="46"/>
                    <a:pt x="5424" y="1"/>
                    <a:pt x="52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56"/>
            <p:cNvSpPr/>
            <p:nvPr/>
          </p:nvSpPr>
          <p:spPr>
            <a:xfrm>
              <a:off x="4188675" y="5073100"/>
              <a:ext cx="181650" cy="142650"/>
            </a:xfrm>
            <a:custGeom>
              <a:avLst/>
              <a:gdLst/>
              <a:ahLst/>
              <a:cxnLst/>
              <a:rect l="l" t="t" r="r" b="b"/>
              <a:pathLst>
                <a:path w="7266" h="5706" extrusionOk="0">
                  <a:moveTo>
                    <a:pt x="6469" y="0"/>
                  </a:moveTo>
                  <a:cubicBezTo>
                    <a:pt x="6333" y="0"/>
                    <a:pt x="6188" y="31"/>
                    <a:pt x="6058" y="92"/>
                  </a:cubicBezTo>
                  <a:cubicBezTo>
                    <a:pt x="5415" y="474"/>
                    <a:pt x="2494" y="2448"/>
                    <a:pt x="643" y="4176"/>
                  </a:cubicBezTo>
                  <a:cubicBezTo>
                    <a:pt x="444" y="4681"/>
                    <a:pt x="199" y="5185"/>
                    <a:pt x="0" y="5705"/>
                  </a:cubicBezTo>
                  <a:cubicBezTo>
                    <a:pt x="521" y="5445"/>
                    <a:pt x="1025" y="5124"/>
                    <a:pt x="1025" y="5124"/>
                  </a:cubicBezTo>
                  <a:lnTo>
                    <a:pt x="6639" y="1423"/>
                  </a:lnTo>
                  <a:cubicBezTo>
                    <a:pt x="6639" y="1423"/>
                    <a:pt x="7266" y="1117"/>
                    <a:pt x="7082" y="474"/>
                  </a:cubicBezTo>
                  <a:cubicBezTo>
                    <a:pt x="7021" y="276"/>
                    <a:pt x="6945" y="214"/>
                    <a:pt x="6822" y="92"/>
                  </a:cubicBezTo>
                  <a:cubicBezTo>
                    <a:pt x="6731" y="31"/>
                    <a:pt x="6604" y="0"/>
                    <a:pt x="64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56"/>
            <p:cNvSpPr/>
            <p:nvPr/>
          </p:nvSpPr>
          <p:spPr>
            <a:xfrm>
              <a:off x="4284275" y="4830925"/>
              <a:ext cx="162550" cy="131300"/>
            </a:xfrm>
            <a:custGeom>
              <a:avLst/>
              <a:gdLst/>
              <a:ahLst/>
              <a:cxnLst/>
              <a:rect l="l" t="t" r="r" b="b"/>
              <a:pathLst>
                <a:path w="6502" h="5252" extrusionOk="0">
                  <a:moveTo>
                    <a:pt x="5676" y="0"/>
                  </a:moveTo>
                  <a:cubicBezTo>
                    <a:pt x="5560" y="0"/>
                    <a:pt x="5444" y="34"/>
                    <a:pt x="5354" y="97"/>
                  </a:cubicBezTo>
                  <a:cubicBezTo>
                    <a:pt x="4528" y="602"/>
                    <a:pt x="2050" y="2131"/>
                    <a:pt x="520" y="3921"/>
                  </a:cubicBezTo>
                  <a:lnTo>
                    <a:pt x="322" y="4104"/>
                  </a:lnTo>
                  <a:cubicBezTo>
                    <a:pt x="199" y="4487"/>
                    <a:pt x="138" y="4869"/>
                    <a:pt x="0" y="5251"/>
                  </a:cubicBezTo>
                  <a:cubicBezTo>
                    <a:pt x="138" y="5251"/>
                    <a:pt x="260" y="5190"/>
                    <a:pt x="260" y="5190"/>
                  </a:cubicBezTo>
                  <a:lnTo>
                    <a:pt x="5874" y="1428"/>
                  </a:lnTo>
                  <a:cubicBezTo>
                    <a:pt x="5874" y="1428"/>
                    <a:pt x="6501" y="1106"/>
                    <a:pt x="6317" y="479"/>
                  </a:cubicBezTo>
                  <a:cubicBezTo>
                    <a:pt x="6256" y="342"/>
                    <a:pt x="6180" y="219"/>
                    <a:pt x="6057" y="158"/>
                  </a:cubicBezTo>
                  <a:cubicBezTo>
                    <a:pt x="5957" y="50"/>
                    <a:pt x="5816" y="0"/>
                    <a:pt x="56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56"/>
            <p:cNvSpPr/>
            <p:nvPr/>
          </p:nvSpPr>
          <p:spPr>
            <a:xfrm>
              <a:off x="4241450" y="4937600"/>
              <a:ext cx="184725" cy="147375"/>
            </a:xfrm>
            <a:custGeom>
              <a:avLst/>
              <a:gdLst/>
              <a:ahLst/>
              <a:cxnLst/>
              <a:rect l="l" t="t" r="r" b="b"/>
              <a:pathLst>
                <a:path w="7389" h="5895" extrusionOk="0">
                  <a:moveTo>
                    <a:pt x="6589" y="1"/>
                  </a:moveTo>
                  <a:cubicBezTo>
                    <a:pt x="6474" y="1"/>
                    <a:pt x="6359" y="35"/>
                    <a:pt x="6241" y="97"/>
                  </a:cubicBezTo>
                  <a:cubicBezTo>
                    <a:pt x="5598" y="480"/>
                    <a:pt x="2478" y="2713"/>
                    <a:pt x="505" y="4426"/>
                  </a:cubicBezTo>
                  <a:cubicBezTo>
                    <a:pt x="321" y="4931"/>
                    <a:pt x="184" y="5451"/>
                    <a:pt x="0" y="5894"/>
                  </a:cubicBezTo>
                  <a:cubicBezTo>
                    <a:pt x="566" y="5573"/>
                    <a:pt x="1147" y="5130"/>
                    <a:pt x="1147" y="5130"/>
                  </a:cubicBezTo>
                  <a:lnTo>
                    <a:pt x="6746" y="1428"/>
                  </a:lnTo>
                  <a:cubicBezTo>
                    <a:pt x="6746" y="1428"/>
                    <a:pt x="7388" y="1107"/>
                    <a:pt x="7205" y="480"/>
                  </a:cubicBezTo>
                  <a:cubicBezTo>
                    <a:pt x="7205" y="342"/>
                    <a:pt x="7067" y="220"/>
                    <a:pt x="7006" y="159"/>
                  </a:cubicBezTo>
                  <a:cubicBezTo>
                    <a:pt x="6864" y="50"/>
                    <a:pt x="6726" y="1"/>
                    <a:pt x="658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56"/>
            <p:cNvSpPr/>
            <p:nvPr/>
          </p:nvSpPr>
          <p:spPr>
            <a:xfrm>
              <a:off x="4064400" y="5365250"/>
              <a:ext cx="353725" cy="209075"/>
            </a:xfrm>
            <a:custGeom>
              <a:avLst/>
              <a:gdLst/>
              <a:ahLst/>
              <a:cxnLst/>
              <a:rect l="l" t="t" r="r" b="b"/>
              <a:pathLst>
                <a:path w="14149" h="8363" extrusionOk="0">
                  <a:moveTo>
                    <a:pt x="14149" y="0"/>
                  </a:moveTo>
                  <a:lnTo>
                    <a:pt x="14149" y="0"/>
                  </a:lnTo>
                  <a:cubicBezTo>
                    <a:pt x="14147" y="1"/>
                    <a:pt x="6562" y="6501"/>
                    <a:pt x="3763" y="6883"/>
                  </a:cubicBezTo>
                  <a:cubicBezTo>
                    <a:pt x="3434" y="6920"/>
                    <a:pt x="3145" y="6935"/>
                    <a:pt x="2889" y="6935"/>
                  </a:cubicBezTo>
                  <a:cubicBezTo>
                    <a:pt x="1741" y="6935"/>
                    <a:pt x="1258" y="6632"/>
                    <a:pt x="876" y="6632"/>
                  </a:cubicBezTo>
                  <a:cubicBezTo>
                    <a:pt x="602" y="6632"/>
                    <a:pt x="380" y="6789"/>
                    <a:pt x="0" y="7327"/>
                  </a:cubicBezTo>
                  <a:cubicBezTo>
                    <a:pt x="0" y="7327"/>
                    <a:pt x="518" y="8362"/>
                    <a:pt x="1983" y="8362"/>
                  </a:cubicBezTo>
                  <a:cubicBezTo>
                    <a:pt x="2578" y="8362"/>
                    <a:pt x="3330" y="8191"/>
                    <a:pt x="4268" y="7709"/>
                  </a:cubicBezTo>
                  <a:cubicBezTo>
                    <a:pt x="7587" y="6057"/>
                    <a:pt x="14148" y="1"/>
                    <a:pt x="14149" y="0"/>
                  </a:cubicBezTo>
                  <a:close/>
                </a:path>
              </a:pathLst>
            </a:custGeom>
            <a:solidFill>
              <a:srgbClr val="000000">
                <a:alpha val="16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62E7009-8DAB-0917-CFF9-7F7FA76EA984}"/>
              </a:ext>
            </a:extLst>
          </p:cNvPr>
          <p:cNvPicPr>
            <a:picLocks noChangeAspect="1"/>
          </p:cNvPicPr>
          <p:nvPr/>
        </p:nvPicPr>
        <p:blipFill>
          <a:blip r:embed="rId3"/>
          <a:stretch>
            <a:fillRect/>
          </a:stretch>
        </p:blipFill>
        <p:spPr>
          <a:xfrm>
            <a:off x="0" y="0"/>
            <a:ext cx="6055938" cy="5143500"/>
          </a:xfrm>
          <a:prstGeom prst="rect">
            <a:avLst/>
          </a:prstGeom>
        </p:spPr>
      </p:pic>
      <p:sp>
        <p:nvSpPr>
          <p:cNvPr id="5" name="Google Shape;715;p53">
            <a:extLst>
              <a:ext uri="{FF2B5EF4-FFF2-40B4-BE49-F238E27FC236}">
                <a16:creationId xmlns:a16="http://schemas.microsoft.com/office/drawing/2014/main" id="{187CDE12-FAC5-7BFD-34BC-06B7D9CF3A73}"/>
              </a:ext>
            </a:extLst>
          </p:cNvPr>
          <p:cNvSpPr txBox="1">
            <a:spLocks noGrp="1"/>
          </p:cNvSpPr>
          <p:nvPr>
            <p:ph type="title"/>
          </p:nvPr>
        </p:nvSpPr>
        <p:spPr>
          <a:xfrm>
            <a:off x="6138016" y="3327089"/>
            <a:ext cx="2926718" cy="915000"/>
          </a:xfrm>
          <a:prstGeom prst="rect">
            <a:avLst/>
          </a:prstGeom>
        </p:spPr>
        <p:txBody>
          <a:bodyPr spcFirstLastPara="1" wrap="square" lIns="36575" tIns="36575" rIns="36575" bIns="36575" anchor="ctr" anchorCtr="0">
            <a:noAutofit/>
          </a:bodyPr>
          <a:lstStyle/>
          <a:p>
            <a:pPr marL="0" lvl="0" indent="0" algn="ctr" rtl="0">
              <a:spcBef>
                <a:spcPts val="0"/>
              </a:spcBef>
              <a:spcAft>
                <a:spcPts val="0"/>
              </a:spcAft>
              <a:buNone/>
            </a:pPr>
            <a:r>
              <a:rPr lang="en" dirty="0"/>
              <a:t>Ground Facts/ Statistics</a:t>
            </a:r>
            <a:endParaRPr dirty="0"/>
          </a:p>
        </p:txBody>
      </p:sp>
      <p:grpSp>
        <p:nvGrpSpPr>
          <p:cNvPr id="27" name="Google Shape;595;p50">
            <a:extLst>
              <a:ext uri="{FF2B5EF4-FFF2-40B4-BE49-F238E27FC236}">
                <a16:creationId xmlns:a16="http://schemas.microsoft.com/office/drawing/2014/main" id="{67A79D81-2CF8-2361-8559-7FAA7ACBE30F}"/>
              </a:ext>
            </a:extLst>
          </p:cNvPr>
          <p:cNvGrpSpPr/>
          <p:nvPr/>
        </p:nvGrpSpPr>
        <p:grpSpPr>
          <a:xfrm>
            <a:off x="6147231" y="352295"/>
            <a:ext cx="2632691" cy="2279680"/>
            <a:chOff x="482550" y="589204"/>
            <a:chExt cx="5045928" cy="5432517"/>
          </a:xfrm>
        </p:grpSpPr>
        <p:sp>
          <p:nvSpPr>
            <p:cNvPr id="28" name="Google Shape;596;p50">
              <a:extLst>
                <a:ext uri="{FF2B5EF4-FFF2-40B4-BE49-F238E27FC236}">
                  <a16:creationId xmlns:a16="http://schemas.microsoft.com/office/drawing/2014/main" id="{262A069C-CF52-8948-EECD-3ADACD1371B0}"/>
                </a:ext>
              </a:extLst>
            </p:cNvPr>
            <p:cNvSpPr/>
            <p:nvPr/>
          </p:nvSpPr>
          <p:spPr>
            <a:xfrm>
              <a:off x="3652305" y="1065018"/>
              <a:ext cx="1876172" cy="2619693"/>
            </a:xfrm>
            <a:custGeom>
              <a:avLst/>
              <a:gdLst/>
              <a:ahLst/>
              <a:cxnLst/>
              <a:rect l="l" t="t" r="r" b="b"/>
              <a:pathLst>
                <a:path w="5887" h="8220" extrusionOk="0">
                  <a:moveTo>
                    <a:pt x="2599" y="0"/>
                  </a:moveTo>
                  <a:cubicBezTo>
                    <a:pt x="0" y="1140"/>
                    <a:pt x="1854" y="8219"/>
                    <a:pt x="1854" y="8219"/>
                  </a:cubicBezTo>
                  <a:lnTo>
                    <a:pt x="5887" y="7350"/>
                  </a:lnTo>
                  <a:cubicBezTo>
                    <a:pt x="5887" y="7350"/>
                    <a:pt x="4720" y="4174"/>
                    <a:pt x="4241" y="2164"/>
                  </a:cubicBezTo>
                  <a:cubicBezTo>
                    <a:pt x="3766" y="155"/>
                    <a:pt x="2599" y="0"/>
                    <a:pt x="259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 name="Google Shape;597;p50">
              <a:extLst>
                <a:ext uri="{FF2B5EF4-FFF2-40B4-BE49-F238E27FC236}">
                  <a16:creationId xmlns:a16="http://schemas.microsoft.com/office/drawing/2014/main" id="{718EEC0A-6428-1FB4-49F2-A377382E1BD1}"/>
                </a:ext>
              </a:extLst>
            </p:cNvPr>
            <p:cNvGrpSpPr/>
            <p:nvPr/>
          </p:nvGrpSpPr>
          <p:grpSpPr>
            <a:xfrm flipH="1">
              <a:off x="4263131" y="2581703"/>
              <a:ext cx="1196204" cy="930717"/>
              <a:chOff x="572269" y="2522437"/>
              <a:chExt cx="1150417" cy="930717"/>
            </a:xfrm>
          </p:grpSpPr>
          <p:sp>
            <p:nvSpPr>
              <p:cNvPr id="44" name="Google Shape;598;p50">
                <a:extLst>
                  <a:ext uri="{FF2B5EF4-FFF2-40B4-BE49-F238E27FC236}">
                    <a16:creationId xmlns:a16="http://schemas.microsoft.com/office/drawing/2014/main" id="{EB4BBC9A-30A2-8D91-CE64-64A87B1638B7}"/>
                  </a:ext>
                </a:extLst>
              </p:cNvPr>
              <p:cNvSpPr/>
              <p:nvPr/>
            </p:nvSpPr>
            <p:spPr>
              <a:xfrm rot="323483">
                <a:off x="718274" y="2567376"/>
                <a:ext cx="976600" cy="425776"/>
              </a:xfrm>
              <a:custGeom>
                <a:avLst/>
                <a:gdLst/>
                <a:ahLst/>
                <a:cxnLst/>
                <a:rect l="l" t="t" r="r" b="b"/>
                <a:pathLst>
                  <a:path w="3568" h="1336" extrusionOk="0">
                    <a:moveTo>
                      <a:pt x="152" y="1"/>
                    </a:moveTo>
                    <a:lnTo>
                      <a:pt x="0" y="645"/>
                    </a:lnTo>
                    <a:lnTo>
                      <a:pt x="3567" y="1336"/>
                    </a:lnTo>
                    <a:lnTo>
                      <a:pt x="3567" y="560"/>
                    </a:lnTo>
                    <a:lnTo>
                      <a:pt x="15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599;p50">
                <a:extLst>
                  <a:ext uri="{FF2B5EF4-FFF2-40B4-BE49-F238E27FC236}">
                    <a16:creationId xmlns:a16="http://schemas.microsoft.com/office/drawing/2014/main" id="{5F766871-E734-33AE-9250-1684CC2D84C0}"/>
                  </a:ext>
                </a:extLst>
              </p:cNvPr>
              <p:cNvSpPr/>
              <p:nvPr/>
            </p:nvSpPr>
            <p:spPr>
              <a:xfrm rot="363704">
                <a:off x="742986" y="2663289"/>
                <a:ext cx="940678" cy="202374"/>
              </a:xfrm>
              <a:custGeom>
                <a:avLst/>
                <a:gdLst/>
                <a:ahLst/>
                <a:cxnLst/>
                <a:rect l="l" t="t" r="r" b="b"/>
                <a:pathLst>
                  <a:path w="3555" h="635" extrusionOk="0">
                    <a:moveTo>
                      <a:pt x="14" y="1"/>
                    </a:moveTo>
                    <a:lnTo>
                      <a:pt x="1" y="44"/>
                    </a:lnTo>
                    <a:lnTo>
                      <a:pt x="3554" y="634"/>
                    </a:lnTo>
                    <a:lnTo>
                      <a:pt x="3554" y="577"/>
                    </a:lnTo>
                    <a:lnTo>
                      <a:pt x="1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600;p50">
                <a:extLst>
                  <a:ext uri="{FF2B5EF4-FFF2-40B4-BE49-F238E27FC236}">
                    <a16:creationId xmlns:a16="http://schemas.microsoft.com/office/drawing/2014/main" id="{50955798-3B20-80FB-3D31-19A816A6424C}"/>
                  </a:ext>
                </a:extLst>
              </p:cNvPr>
              <p:cNvSpPr/>
              <p:nvPr/>
            </p:nvSpPr>
            <p:spPr>
              <a:xfrm rot="453674">
                <a:off x="598968" y="2904779"/>
                <a:ext cx="1097021" cy="478279"/>
              </a:xfrm>
              <a:custGeom>
                <a:avLst/>
                <a:gdLst/>
                <a:ahLst/>
                <a:cxnLst/>
                <a:rect l="l" t="t" r="r" b="b"/>
                <a:pathLst>
                  <a:path w="3568" h="1336" extrusionOk="0">
                    <a:moveTo>
                      <a:pt x="152" y="1"/>
                    </a:moveTo>
                    <a:lnTo>
                      <a:pt x="0" y="645"/>
                    </a:lnTo>
                    <a:lnTo>
                      <a:pt x="3567" y="1336"/>
                    </a:lnTo>
                    <a:lnTo>
                      <a:pt x="3567" y="560"/>
                    </a:lnTo>
                    <a:lnTo>
                      <a:pt x="15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601;p50">
                <a:extLst>
                  <a:ext uri="{FF2B5EF4-FFF2-40B4-BE49-F238E27FC236}">
                    <a16:creationId xmlns:a16="http://schemas.microsoft.com/office/drawing/2014/main" id="{B38002A8-6192-4CCC-4CD4-C9CFEABEFBAB}"/>
                  </a:ext>
                </a:extLst>
              </p:cNvPr>
              <p:cNvSpPr/>
              <p:nvPr/>
            </p:nvSpPr>
            <p:spPr>
              <a:xfrm rot="493883">
                <a:off x="627393" y="3012817"/>
                <a:ext cx="1056660" cy="227330"/>
              </a:xfrm>
              <a:custGeom>
                <a:avLst/>
                <a:gdLst/>
                <a:ahLst/>
                <a:cxnLst/>
                <a:rect l="l" t="t" r="r" b="b"/>
                <a:pathLst>
                  <a:path w="3555" h="635" extrusionOk="0">
                    <a:moveTo>
                      <a:pt x="14" y="1"/>
                    </a:moveTo>
                    <a:lnTo>
                      <a:pt x="1" y="44"/>
                    </a:lnTo>
                    <a:lnTo>
                      <a:pt x="3554" y="634"/>
                    </a:lnTo>
                    <a:lnTo>
                      <a:pt x="3554" y="577"/>
                    </a:lnTo>
                    <a:lnTo>
                      <a:pt x="1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 name="Google Shape;602;p50">
              <a:extLst>
                <a:ext uri="{FF2B5EF4-FFF2-40B4-BE49-F238E27FC236}">
                  <a16:creationId xmlns:a16="http://schemas.microsoft.com/office/drawing/2014/main" id="{45013218-1642-A7A3-5D50-C3901E36267F}"/>
                </a:ext>
              </a:extLst>
            </p:cNvPr>
            <p:cNvSpPr/>
            <p:nvPr/>
          </p:nvSpPr>
          <p:spPr>
            <a:xfrm>
              <a:off x="3718913" y="1150748"/>
              <a:ext cx="1142212" cy="2533964"/>
            </a:xfrm>
            <a:custGeom>
              <a:avLst/>
              <a:gdLst/>
              <a:ahLst/>
              <a:cxnLst/>
              <a:rect l="l" t="t" r="r" b="b"/>
              <a:pathLst>
                <a:path w="3584" h="7951" extrusionOk="0">
                  <a:moveTo>
                    <a:pt x="1969" y="1"/>
                  </a:moveTo>
                  <a:cubicBezTo>
                    <a:pt x="0" y="1700"/>
                    <a:pt x="1645" y="7950"/>
                    <a:pt x="1645" y="7950"/>
                  </a:cubicBezTo>
                  <a:lnTo>
                    <a:pt x="3584" y="7543"/>
                  </a:lnTo>
                  <a:cubicBezTo>
                    <a:pt x="3570" y="7516"/>
                    <a:pt x="3557" y="7502"/>
                    <a:pt x="3557" y="7472"/>
                  </a:cubicBezTo>
                  <a:cubicBezTo>
                    <a:pt x="3203" y="6629"/>
                    <a:pt x="2910" y="5759"/>
                    <a:pt x="2714" y="4845"/>
                  </a:cubicBezTo>
                  <a:cubicBezTo>
                    <a:pt x="2515" y="3945"/>
                    <a:pt x="2377" y="3018"/>
                    <a:pt x="2249" y="2091"/>
                  </a:cubicBezTo>
                  <a:cubicBezTo>
                    <a:pt x="2192" y="1629"/>
                    <a:pt x="2138" y="1181"/>
                    <a:pt x="2067" y="729"/>
                  </a:cubicBezTo>
                  <a:cubicBezTo>
                    <a:pt x="2040" y="506"/>
                    <a:pt x="2023" y="237"/>
                    <a:pt x="1969" y="1"/>
                  </a:cubicBezTo>
                  <a:close/>
                </a:path>
              </a:pathLst>
            </a:custGeom>
            <a:solidFill>
              <a:srgbClr val="000000">
                <a:alpha val="29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603;p50">
              <a:extLst>
                <a:ext uri="{FF2B5EF4-FFF2-40B4-BE49-F238E27FC236}">
                  <a16:creationId xmlns:a16="http://schemas.microsoft.com/office/drawing/2014/main" id="{7E3D9252-A64B-09CF-80D5-790AAC991F88}"/>
                </a:ext>
              </a:extLst>
            </p:cNvPr>
            <p:cNvSpPr/>
            <p:nvPr/>
          </p:nvSpPr>
          <p:spPr>
            <a:xfrm>
              <a:off x="482550" y="1065018"/>
              <a:ext cx="1876172" cy="2619693"/>
            </a:xfrm>
            <a:custGeom>
              <a:avLst/>
              <a:gdLst/>
              <a:ahLst/>
              <a:cxnLst/>
              <a:rect l="l" t="t" r="r" b="b"/>
              <a:pathLst>
                <a:path w="5887" h="8220" extrusionOk="0">
                  <a:moveTo>
                    <a:pt x="3288" y="0"/>
                  </a:moveTo>
                  <a:cubicBezTo>
                    <a:pt x="3288" y="0"/>
                    <a:pt x="2121" y="155"/>
                    <a:pt x="1642" y="2164"/>
                  </a:cubicBezTo>
                  <a:cubicBezTo>
                    <a:pt x="1167" y="4174"/>
                    <a:pt x="0" y="7350"/>
                    <a:pt x="0" y="7350"/>
                  </a:cubicBezTo>
                  <a:lnTo>
                    <a:pt x="4033" y="8219"/>
                  </a:lnTo>
                  <a:cubicBezTo>
                    <a:pt x="4033" y="8219"/>
                    <a:pt x="5887" y="1140"/>
                    <a:pt x="328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 name="Google Shape;604;p50">
              <a:extLst>
                <a:ext uri="{FF2B5EF4-FFF2-40B4-BE49-F238E27FC236}">
                  <a16:creationId xmlns:a16="http://schemas.microsoft.com/office/drawing/2014/main" id="{7ABA6818-DDDE-905C-A5F4-31069341B922}"/>
                </a:ext>
              </a:extLst>
            </p:cNvPr>
            <p:cNvGrpSpPr/>
            <p:nvPr/>
          </p:nvGrpSpPr>
          <p:grpSpPr>
            <a:xfrm>
              <a:off x="572277" y="2522403"/>
              <a:ext cx="1196204" cy="930717"/>
              <a:chOff x="572269" y="2522437"/>
              <a:chExt cx="1150417" cy="930717"/>
            </a:xfrm>
          </p:grpSpPr>
          <p:sp>
            <p:nvSpPr>
              <p:cNvPr id="40" name="Google Shape;605;p50">
                <a:extLst>
                  <a:ext uri="{FF2B5EF4-FFF2-40B4-BE49-F238E27FC236}">
                    <a16:creationId xmlns:a16="http://schemas.microsoft.com/office/drawing/2014/main" id="{BC6783D4-76B5-8EA5-1035-FF7A95E1352B}"/>
                  </a:ext>
                </a:extLst>
              </p:cNvPr>
              <p:cNvSpPr/>
              <p:nvPr/>
            </p:nvSpPr>
            <p:spPr>
              <a:xfrm rot="323483">
                <a:off x="718274" y="2567376"/>
                <a:ext cx="976600" cy="425776"/>
              </a:xfrm>
              <a:custGeom>
                <a:avLst/>
                <a:gdLst/>
                <a:ahLst/>
                <a:cxnLst/>
                <a:rect l="l" t="t" r="r" b="b"/>
                <a:pathLst>
                  <a:path w="3568" h="1336" extrusionOk="0">
                    <a:moveTo>
                      <a:pt x="152" y="1"/>
                    </a:moveTo>
                    <a:lnTo>
                      <a:pt x="0" y="645"/>
                    </a:lnTo>
                    <a:lnTo>
                      <a:pt x="3567" y="1336"/>
                    </a:lnTo>
                    <a:lnTo>
                      <a:pt x="3567" y="560"/>
                    </a:lnTo>
                    <a:lnTo>
                      <a:pt x="15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606;p50">
                <a:extLst>
                  <a:ext uri="{FF2B5EF4-FFF2-40B4-BE49-F238E27FC236}">
                    <a16:creationId xmlns:a16="http://schemas.microsoft.com/office/drawing/2014/main" id="{FBFEEED3-5291-4634-ECA2-D1119C6998A5}"/>
                  </a:ext>
                </a:extLst>
              </p:cNvPr>
              <p:cNvSpPr/>
              <p:nvPr/>
            </p:nvSpPr>
            <p:spPr>
              <a:xfrm rot="363704">
                <a:off x="742986" y="2663289"/>
                <a:ext cx="940678" cy="202374"/>
              </a:xfrm>
              <a:custGeom>
                <a:avLst/>
                <a:gdLst/>
                <a:ahLst/>
                <a:cxnLst/>
                <a:rect l="l" t="t" r="r" b="b"/>
                <a:pathLst>
                  <a:path w="3555" h="635" extrusionOk="0">
                    <a:moveTo>
                      <a:pt x="14" y="1"/>
                    </a:moveTo>
                    <a:lnTo>
                      <a:pt x="1" y="44"/>
                    </a:lnTo>
                    <a:lnTo>
                      <a:pt x="3554" y="634"/>
                    </a:lnTo>
                    <a:lnTo>
                      <a:pt x="3554" y="577"/>
                    </a:lnTo>
                    <a:lnTo>
                      <a:pt x="1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607;p50">
                <a:extLst>
                  <a:ext uri="{FF2B5EF4-FFF2-40B4-BE49-F238E27FC236}">
                    <a16:creationId xmlns:a16="http://schemas.microsoft.com/office/drawing/2014/main" id="{E0B7ABCD-3537-FDF2-F198-1F5A5EB25F9F}"/>
                  </a:ext>
                </a:extLst>
              </p:cNvPr>
              <p:cNvSpPr/>
              <p:nvPr/>
            </p:nvSpPr>
            <p:spPr>
              <a:xfrm rot="453674">
                <a:off x="598968" y="2904779"/>
                <a:ext cx="1097021" cy="478279"/>
              </a:xfrm>
              <a:custGeom>
                <a:avLst/>
                <a:gdLst/>
                <a:ahLst/>
                <a:cxnLst/>
                <a:rect l="l" t="t" r="r" b="b"/>
                <a:pathLst>
                  <a:path w="3568" h="1336" extrusionOk="0">
                    <a:moveTo>
                      <a:pt x="152" y="1"/>
                    </a:moveTo>
                    <a:lnTo>
                      <a:pt x="0" y="645"/>
                    </a:lnTo>
                    <a:lnTo>
                      <a:pt x="3567" y="1336"/>
                    </a:lnTo>
                    <a:lnTo>
                      <a:pt x="3567" y="560"/>
                    </a:lnTo>
                    <a:lnTo>
                      <a:pt x="15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608;p50">
                <a:extLst>
                  <a:ext uri="{FF2B5EF4-FFF2-40B4-BE49-F238E27FC236}">
                    <a16:creationId xmlns:a16="http://schemas.microsoft.com/office/drawing/2014/main" id="{699E0C63-9AB4-9ECB-B2FF-8EE5E2C3D677}"/>
                  </a:ext>
                </a:extLst>
              </p:cNvPr>
              <p:cNvSpPr/>
              <p:nvPr/>
            </p:nvSpPr>
            <p:spPr>
              <a:xfrm rot="493883">
                <a:off x="627393" y="3012817"/>
                <a:ext cx="1056660" cy="227330"/>
              </a:xfrm>
              <a:custGeom>
                <a:avLst/>
                <a:gdLst/>
                <a:ahLst/>
                <a:cxnLst/>
                <a:rect l="l" t="t" r="r" b="b"/>
                <a:pathLst>
                  <a:path w="3555" h="635" extrusionOk="0">
                    <a:moveTo>
                      <a:pt x="14" y="1"/>
                    </a:moveTo>
                    <a:lnTo>
                      <a:pt x="1" y="44"/>
                    </a:lnTo>
                    <a:lnTo>
                      <a:pt x="3554" y="634"/>
                    </a:lnTo>
                    <a:lnTo>
                      <a:pt x="3554" y="577"/>
                    </a:lnTo>
                    <a:lnTo>
                      <a:pt x="1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 name="Google Shape;609;p50">
              <a:extLst>
                <a:ext uri="{FF2B5EF4-FFF2-40B4-BE49-F238E27FC236}">
                  <a16:creationId xmlns:a16="http://schemas.microsoft.com/office/drawing/2014/main" id="{74202043-DDBC-25C4-38C6-07DEC37024BE}"/>
                </a:ext>
              </a:extLst>
            </p:cNvPr>
            <p:cNvSpPr/>
            <p:nvPr/>
          </p:nvSpPr>
          <p:spPr>
            <a:xfrm>
              <a:off x="1149900" y="1150748"/>
              <a:ext cx="1141256" cy="2533964"/>
            </a:xfrm>
            <a:custGeom>
              <a:avLst/>
              <a:gdLst/>
              <a:ahLst/>
              <a:cxnLst/>
              <a:rect l="l" t="t" r="r" b="b"/>
              <a:pathLst>
                <a:path w="3581" h="7951" extrusionOk="0">
                  <a:moveTo>
                    <a:pt x="1615" y="1"/>
                  </a:moveTo>
                  <a:cubicBezTo>
                    <a:pt x="1558" y="237"/>
                    <a:pt x="1544" y="506"/>
                    <a:pt x="1517" y="729"/>
                  </a:cubicBezTo>
                  <a:cubicBezTo>
                    <a:pt x="1446" y="1181"/>
                    <a:pt x="1389" y="1629"/>
                    <a:pt x="1318" y="2091"/>
                  </a:cubicBezTo>
                  <a:cubicBezTo>
                    <a:pt x="1194" y="3018"/>
                    <a:pt x="1066" y="3945"/>
                    <a:pt x="870" y="4845"/>
                  </a:cubicBezTo>
                  <a:cubicBezTo>
                    <a:pt x="674" y="5759"/>
                    <a:pt x="378" y="6629"/>
                    <a:pt x="27" y="7472"/>
                  </a:cubicBezTo>
                  <a:cubicBezTo>
                    <a:pt x="14" y="7502"/>
                    <a:pt x="14" y="7516"/>
                    <a:pt x="0" y="7543"/>
                  </a:cubicBezTo>
                  <a:lnTo>
                    <a:pt x="1939" y="7950"/>
                  </a:lnTo>
                  <a:cubicBezTo>
                    <a:pt x="1939" y="7950"/>
                    <a:pt x="3581" y="1700"/>
                    <a:pt x="1615" y="1"/>
                  </a:cubicBezTo>
                  <a:close/>
                </a:path>
              </a:pathLst>
            </a:custGeom>
            <a:solidFill>
              <a:srgbClr val="000000">
                <a:alpha val="29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610;p50">
              <a:extLst>
                <a:ext uri="{FF2B5EF4-FFF2-40B4-BE49-F238E27FC236}">
                  <a16:creationId xmlns:a16="http://schemas.microsoft.com/office/drawing/2014/main" id="{944B67EB-B9BB-8130-9364-EF20FBF3AEC0}"/>
                </a:ext>
              </a:extLst>
            </p:cNvPr>
            <p:cNvSpPr/>
            <p:nvPr/>
          </p:nvSpPr>
          <p:spPr>
            <a:xfrm>
              <a:off x="1422705" y="649119"/>
              <a:ext cx="3188250" cy="5372602"/>
            </a:xfrm>
            <a:custGeom>
              <a:avLst/>
              <a:gdLst/>
              <a:ahLst/>
              <a:cxnLst/>
              <a:rect l="l" t="t" r="r" b="b"/>
              <a:pathLst>
                <a:path w="10004" h="16858" extrusionOk="0">
                  <a:moveTo>
                    <a:pt x="3119" y="0"/>
                  </a:moveTo>
                  <a:lnTo>
                    <a:pt x="210" y="1376"/>
                  </a:lnTo>
                  <a:cubicBezTo>
                    <a:pt x="210" y="1376"/>
                    <a:pt x="901" y="9187"/>
                    <a:pt x="773" y="9986"/>
                  </a:cubicBezTo>
                  <a:cubicBezTo>
                    <a:pt x="661" y="10661"/>
                    <a:pt x="156" y="15367"/>
                    <a:pt x="0" y="16857"/>
                  </a:cubicBezTo>
                  <a:lnTo>
                    <a:pt x="10003" y="16857"/>
                  </a:lnTo>
                  <a:cubicBezTo>
                    <a:pt x="9818" y="15367"/>
                    <a:pt x="9272" y="10661"/>
                    <a:pt x="9161" y="9986"/>
                  </a:cubicBezTo>
                  <a:cubicBezTo>
                    <a:pt x="9019" y="9187"/>
                    <a:pt x="9764" y="1376"/>
                    <a:pt x="9764" y="1376"/>
                  </a:cubicBezTo>
                  <a:lnTo>
                    <a:pt x="6602" y="71"/>
                  </a:lnTo>
                  <a:lnTo>
                    <a:pt x="311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611;p50">
              <a:extLst>
                <a:ext uri="{FF2B5EF4-FFF2-40B4-BE49-F238E27FC236}">
                  <a16:creationId xmlns:a16="http://schemas.microsoft.com/office/drawing/2014/main" id="{0D7DAE14-A861-B0EB-6E5F-52128590878B}"/>
                </a:ext>
              </a:extLst>
            </p:cNvPr>
            <p:cNvSpPr/>
            <p:nvPr/>
          </p:nvSpPr>
          <p:spPr>
            <a:xfrm>
              <a:off x="2304857" y="589204"/>
              <a:ext cx="1221886" cy="919761"/>
            </a:xfrm>
            <a:custGeom>
              <a:avLst/>
              <a:gdLst/>
              <a:ahLst/>
              <a:cxnLst/>
              <a:rect l="l" t="t" r="r" b="b"/>
              <a:pathLst>
                <a:path w="3834" h="2886" extrusionOk="0">
                  <a:moveTo>
                    <a:pt x="1899" y="0"/>
                  </a:moveTo>
                  <a:cubicBezTo>
                    <a:pt x="922" y="0"/>
                    <a:pt x="351" y="188"/>
                    <a:pt x="351" y="188"/>
                  </a:cubicBezTo>
                  <a:cubicBezTo>
                    <a:pt x="0" y="805"/>
                    <a:pt x="2178" y="2885"/>
                    <a:pt x="2178" y="2885"/>
                  </a:cubicBezTo>
                  <a:cubicBezTo>
                    <a:pt x="3048" y="2083"/>
                    <a:pt x="3834" y="229"/>
                    <a:pt x="3834" y="229"/>
                  </a:cubicBezTo>
                  <a:cubicBezTo>
                    <a:pt x="3086" y="56"/>
                    <a:pt x="2432" y="0"/>
                    <a:pt x="189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612;p50">
              <a:extLst>
                <a:ext uri="{FF2B5EF4-FFF2-40B4-BE49-F238E27FC236}">
                  <a16:creationId xmlns:a16="http://schemas.microsoft.com/office/drawing/2014/main" id="{16139FDC-3FED-95C0-3FA4-054401273827}"/>
                </a:ext>
              </a:extLst>
            </p:cNvPr>
            <p:cNvSpPr/>
            <p:nvPr/>
          </p:nvSpPr>
          <p:spPr>
            <a:xfrm>
              <a:off x="2304857" y="589204"/>
              <a:ext cx="1221886" cy="919761"/>
            </a:xfrm>
            <a:custGeom>
              <a:avLst/>
              <a:gdLst/>
              <a:ahLst/>
              <a:cxnLst/>
              <a:rect l="l" t="t" r="r" b="b"/>
              <a:pathLst>
                <a:path w="3834" h="2886" extrusionOk="0">
                  <a:moveTo>
                    <a:pt x="1899" y="0"/>
                  </a:moveTo>
                  <a:cubicBezTo>
                    <a:pt x="922" y="0"/>
                    <a:pt x="351" y="188"/>
                    <a:pt x="351" y="188"/>
                  </a:cubicBezTo>
                  <a:cubicBezTo>
                    <a:pt x="0" y="805"/>
                    <a:pt x="2178" y="2885"/>
                    <a:pt x="2178" y="2885"/>
                  </a:cubicBezTo>
                  <a:cubicBezTo>
                    <a:pt x="3048" y="2083"/>
                    <a:pt x="3834" y="229"/>
                    <a:pt x="3834" y="229"/>
                  </a:cubicBezTo>
                  <a:cubicBezTo>
                    <a:pt x="3086" y="56"/>
                    <a:pt x="2432" y="0"/>
                    <a:pt x="1899" y="0"/>
                  </a:cubicBezTo>
                  <a:close/>
                </a:path>
              </a:pathLst>
            </a:custGeom>
            <a:solidFill>
              <a:srgbClr val="000000">
                <a:alpha val="29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613;p50">
              <a:extLst>
                <a:ext uri="{FF2B5EF4-FFF2-40B4-BE49-F238E27FC236}">
                  <a16:creationId xmlns:a16="http://schemas.microsoft.com/office/drawing/2014/main" id="{87FE59E9-A47D-2972-C610-AE2BE89899C5}"/>
                </a:ext>
              </a:extLst>
            </p:cNvPr>
            <p:cNvSpPr/>
            <p:nvPr/>
          </p:nvSpPr>
          <p:spPr>
            <a:xfrm>
              <a:off x="2268207" y="649119"/>
              <a:ext cx="1379960" cy="958642"/>
            </a:xfrm>
            <a:custGeom>
              <a:avLst/>
              <a:gdLst/>
              <a:ahLst/>
              <a:cxnLst/>
              <a:rect l="l" t="t" r="r" b="b"/>
              <a:pathLst>
                <a:path w="4330" h="3008" extrusionOk="0">
                  <a:moveTo>
                    <a:pt x="466" y="0"/>
                  </a:moveTo>
                  <a:lnTo>
                    <a:pt x="1" y="226"/>
                  </a:lnTo>
                  <a:lnTo>
                    <a:pt x="2293" y="3008"/>
                  </a:lnTo>
                  <a:lnTo>
                    <a:pt x="4330" y="209"/>
                  </a:lnTo>
                  <a:lnTo>
                    <a:pt x="3949" y="41"/>
                  </a:lnTo>
                  <a:lnTo>
                    <a:pt x="2293" y="2276"/>
                  </a:lnTo>
                  <a:lnTo>
                    <a:pt x="46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614;p50">
              <a:extLst>
                <a:ext uri="{FF2B5EF4-FFF2-40B4-BE49-F238E27FC236}">
                  <a16:creationId xmlns:a16="http://schemas.microsoft.com/office/drawing/2014/main" id="{6057916E-07C5-EF3D-7A1F-055D7AB1BB61}"/>
                </a:ext>
              </a:extLst>
            </p:cNvPr>
            <p:cNvSpPr/>
            <p:nvPr/>
          </p:nvSpPr>
          <p:spPr>
            <a:xfrm>
              <a:off x="2331627" y="684494"/>
              <a:ext cx="1271603" cy="837218"/>
            </a:xfrm>
            <a:custGeom>
              <a:avLst/>
              <a:gdLst/>
              <a:ahLst/>
              <a:cxnLst/>
              <a:rect l="l" t="t" r="r" b="b"/>
              <a:pathLst>
                <a:path w="3990" h="2627" extrusionOk="0">
                  <a:moveTo>
                    <a:pt x="41" y="1"/>
                  </a:moveTo>
                  <a:lnTo>
                    <a:pt x="1" y="14"/>
                  </a:lnTo>
                  <a:lnTo>
                    <a:pt x="2094" y="2627"/>
                  </a:lnTo>
                  <a:lnTo>
                    <a:pt x="3989" y="58"/>
                  </a:lnTo>
                  <a:lnTo>
                    <a:pt x="3949" y="31"/>
                  </a:lnTo>
                  <a:lnTo>
                    <a:pt x="2094" y="2543"/>
                  </a:lnTo>
                  <a:lnTo>
                    <a:pt x="4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615;p50">
              <a:extLst>
                <a:ext uri="{FF2B5EF4-FFF2-40B4-BE49-F238E27FC236}">
                  <a16:creationId xmlns:a16="http://schemas.microsoft.com/office/drawing/2014/main" id="{1405ABFD-D61D-A7F2-33A5-F314FE629C07}"/>
                </a:ext>
              </a:extLst>
            </p:cNvPr>
            <p:cNvSpPr/>
            <p:nvPr/>
          </p:nvSpPr>
          <p:spPr>
            <a:xfrm>
              <a:off x="2815090" y="698517"/>
              <a:ext cx="291608" cy="120468"/>
            </a:xfrm>
            <a:custGeom>
              <a:avLst/>
              <a:gdLst/>
              <a:ahLst/>
              <a:cxnLst/>
              <a:rect l="l" t="t" r="r" b="b"/>
              <a:pathLst>
                <a:path w="915" h="378" extrusionOk="0">
                  <a:moveTo>
                    <a:pt x="1" y="0"/>
                  </a:moveTo>
                  <a:lnTo>
                    <a:pt x="1" y="378"/>
                  </a:lnTo>
                  <a:lnTo>
                    <a:pt x="914" y="378"/>
                  </a:lnTo>
                  <a:lnTo>
                    <a:pt x="9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2" name="Picture 51">
            <a:extLst>
              <a:ext uri="{FF2B5EF4-FFF2-40B4-BE49-F238E27FC236}">
                <a16:creationId xmlns:a16="http://schemas.microsoft.com/office/drawing/2014/main" id="{475482B1-7D3B-978E-33AA-EA63EB39A131}"/>
              </a:ext>
            </a:extLst>
          </p:cNvPr>
          <p:cNvPicPr>
            <a:picLocks noChangeAspect="1"/>
          </p:cNvPicPr>
          <p:nvPr/>
        </p:nvPicPr>
        <p:blipFill>
          <a:blip r:embed="rId4"/>
          <a:stretch>
            <a:fillRect/>
          </a:stretch>
        </p:blipFill>
        <p:spPr>
          <a:xfrm>
            <a:off x="6350952" y="336590"/>
            <a:ext cx="2237058" cy="2034128"/>
          </a:xfrm>
          <a:prstGeom prst="rect">
            <a:avLst/>
          </a:prstGeom>
        </p:spPr>
      </p:pic>
    </p:spTree>
    <p:extLst>
      <p:ext uri="{BB962C8B-B14F-4D97-AF65-F5344CB8AC3E}">
        <p14:creationId xmlns:p14="http://schemas.microsoft.com/office/powerpoint/2010/main" val="35062834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98E4CE8-45AF-C3AC-512A-A362B62D8ABD}"/>
              </a:ext>
            </a:extLst>
          </p:cNvPr>
          <p:cNvPicPr>
            <a:picLocks noChangeAspect="1"/>
          </p:cNvPicPr>
          <p:nvPr/>
        </p:nvPicPr>
        <p:blipFill>
          <a:blip r:embed="rId3"/>
          <a:stretch>
            <a:fillRect/>
          </a:stretch>
        </p:blipFill>
        <p:spPr>
          <a:xfrm>
            <a:off x="0" y="0"/>
            <a:ext cx="5251583" cy="5143500"/>
          </a:xfrm>
          <a:prstGeom prst="rect">
            <a:avLst/>
          </a:prstGeom>
        </p:spPr>
      </p:pic>
      <p:sp>
        <p:nvSpPr>
          <p:cNvPr id="15" name="Subtitle 14">
            <a:extLst>
              <a:ext uri="{FF2B5EF4-FFF2-40B4-BE49-F238E27FC236}">
                <a16:creationId xmlns:a16="http://schemas.microsoft.com/office/drawing/2014/main" id="{0A68BC19-E081-1276-F2C8-495D30121365}"/>
              </a:ext>
            </a:extLst>
          </p:cNvPr>
          <p:cNvSpPr>
            <a:spLocks noGrp="1"/>
          </p:cNvSpPr>
          <p:nvPr>
            <p:ph type="subTitle" idx="2"/>
          </p:nvPr>
        </p:nvSpPr>
        <p:spPr>
          <a:xfrm>
            <a:off x="5251583" y="236835"/>
            <a:ext cx="3636385" cy="454200"/>
          </a:xfrm>
        </p:spPr>
        <p:txBody>
          <a:bodyPr/>
          <a:lstStyle/>
          <a:p>
            <a:r>
              <a:rPr lang="en-US" dirty="0"/>
              <a:t>Ad Demographics &amp; Language Insights</a:t>
            </a:r>
          </a:p>
        </p:txBody>
      </p:sp>
      <p:sp>
        <p:nvSpPr>
          <p:cNvPr id="17" name="Subtitle 16">
            <a:extLst>
              <a:ext uri="{FF2B5EF4-FFF2-40B4-BE49-F238E27FC236}">
                <a16:creationId xmlns:a16="http://schemas.microsoft.com/office/drawing/2014/main" id="{33942CEB-A165-D03F-BA09-01D2542CD0BF}"/>
              </a:ext>
            </a:extLst>
          </p:cNvPr>
          <p:cNvSpPr>
            <a:spLocks noGrp="1"/>
          </p:cNvSpPr>
          <p:nvPr>
            <p:ph type="subTitle" idx="4"/>
          </p:nvPr>
        </p:nvSpPr>
        <p:spPr>
          <a:xfrm>
            <a:off x="5493715" y="927870"/>
            <a:ext cx="3394253" cy="3304380"/>
          </a:xfrm>
        </p:spPr>
        <p:txBody>
          <a:bodyPr/>
          <a:lstStyle/>
          <a:p>
            <a:pPr algn="l"/>
            <a:r>
              <a:rPr lang="en-US" b="1" dirty="0"/>
              <a:t>Missouri</a:t>
            </a:r>
            <a:r>
              <a:rPr lang="en-US" dirty="0"/>
              <a:t> and </a:t>
            </a:r>
            <a:r>
              <a:rPr lang="en-US" b="1" dirty="0"/>
              <a:t>Pennsylvania</a:t>
            </a:r>
            <a:r>
              <a:rPr lang="en-US" dirty="0"/>
              <a:t> both ranked among the top five in tweets per capita!</a:t>
            </a:r>
          </a:p>
          <a:p>
            <a:pPr algn="l"/>
            <a:endParaRPr lang="en-US" b="1" dirty="0"/>
          </a:p>
          <a:p>
            <a:pPr algn="l"/>
            <a:r>
              <a:rPr lang="en-US" b="1" dirty="0"/>
              <a:t>Highest # of Tweets per Capita:</a:t>
            </a:r>
            <a:endParaRPr lang="en-US" dirty="0"/>
          </a:p>
          <a:p>
            <a:pPr algn="l">
              <a:buFont typeface="+mj-lt"/>
              <a:buAutoNum type="arabicPeriod"/>
            </a:pPr>
            <a:r>
              <a:rPr lang="en-US" b="1" dirty="0"/>
              <a:t>Alaska</a:t>
            </a:r>
            <a:r>
              <a:rPr lang="en-US" dirty="0"/>
              <a:t> - 0.00125</a:t>
            </a:r>
          </a:p>
          <a:p>
            <a:pPr algn="l">
              <a:buFont typeface="+mj-lt"/>
              <a:buAutoNum type="arabicPeriod"/>
            </a:pPr>
            <a:r>
              <a:rPr lang="en-US" b="1" dirty="0"/>
              <a:t>Delaware</a:t>
            </a:r>
            <a:r>
              <a:rPr lang="en-US" dirty="0"/>
              <a:t> - 0.00091</a:t>
            </a:r>
          </a:p>
          <a:p>
            <a:pPr algn="l">
              <a:buFont typeface="+mj-lt"/>
              <a:buAutoNum type="arabicPeriod"/>
            </a:pPr>
            <a:r>
              <a:rPr lang="en-US" b="1" dirty="0"/>
              <a:t>Missouri</a:t>
            </a:r>
            <a:r>
              <a:rPr lang="en-US" dirty="0"/>
              <a:t> - 0.00039</a:t>
            </a:r>
          </a:p>
          <a:p>
            <a:pPr algn="l">
              <a:buFont typeface="+mj-lt"/>
              <a:buAutoNum type="arabicPeriod"/>
            </a:pPr>
            <a:r>
              <a:rPr lang="en-US" b="1" dirty="0"/>
              <a:t>Indiana</a:t>
            </a:r>
            <a:r>
              <a:rPr lang="en-US" dirty="0"/>
              <a:t> - 0.000246</a:t>
            </a:r>
          </a:p>
          <a:p>
            <a:pPr algn="l">
              <a:buFont typeface="+mj-lt"/>
              <a:buAutoNum type="arabicPeriod"/>
            </a:pPr>
            <a:r>
              <a:rPr lang="en-US" b="1" dirty="0"/>
              <a:t>Pennsylvania</a:t>
            </a:r>
            <a:r>
              <a:rPr lang="en-US" dirty="0"/>
              <a:t> - 0.000145</a:t>
            </a:r>
          </a:p>
          <a:p>
            <a:pPr algn="l">
              <a:buFont typeface="+mj-lt"/>
              <a:buAutoNum type="arabicPeriod"/>
            </a:pPr>
            <a:endParaRPr lang="en-US" dirty="0"/>
          </a:p>
          <a:p>
            <a:pPr marL="139700" indent="0" algn="l"/>
            <a:endParaRPr lang="en-US" b="1" dirty="0"/>
          </a:p>
          <a:p>
            <a:pPr marL="139700" indent="0" algn="l"/>
            <a:r>
              <a:rPr lang="en-US" b="1" dirty="0"/>
              <a:t>Language Distribution</a:t>
            </a:r>
          </a:p>
          <a:p>
            <a:pPr marL="139700" indent="0" algn="l"/>
            <a:r>
              <a:rPr lang="en-US" b="1" dirty="0"/>
              <a:t>Most Common:</a:t>
            </a:r>
            <a:r>
              <a:rPr lang="en-US" dirty="0"/>
              <a:t> </a:t>
            </a:r>
            <a:r>
              <a:rPr lang="en-US" b="1" dirty="0"/>
              <a:t>English</a:t>
            </a:r>
            <a:br>
              <a:rPr lang="en-US" dirty="0"/>
            </a:br>
            <a:r>
              <a:rPr lang="en-US" b="1" dirty="0"/>
              <a:t>Most Unique:</a:t>
            </a:r>
            <a:r>
              <a:rPr lang="en-US" dirty="0"/>
              <a:t> </a:t>
            </a:r>
            <a:r>
              <a:rPr lang="en-US" b="1" dirty="0"/>
              <a:t>Icelandic</a:t>
            </a:r>
            <a:br>
              <a:rPr lang="en-US" dirty="0"/>
            </a:br>
            <a:r>
              <a:rPr lang="en-US" b="1" dirty="0"/>
              <a:t>There are 51 languages represented!</a:t>
            </a:r>
            <a:endParaRPr lang="en-US" dirty="0"/>
          </a:p>
          <a:p>
            <a:pPr algn="l">
              <a:buFont typeface="+mj-lt"/>
              <a:buAutoNum type="arabicPeriod"/>
            </a:pPr>
            <a:endParaRPr lang="en-US" dirty="0"/>
          </a:p>
          <a:p>
            <a:pPr marL="139700" indent="0" algn="l"/>
            <a:endParaRPr lang="en-US" dirty="0"/>
          </a:p>
          <a:p>
            <a:pPr algn="l"/>
            <a:endParaRPr lang="en-US" dirty="0"/>
          </a:p>
        </p:txBody>
      </p:sp>
    </p:spTree>
    <p:extLst>
      <p:ext uri="{BB962C8B-B14F-4D97-AF65-F5344CB8AC3E}">
        <p14:creationId xmlns:p14="http://schemas.microsoft.com/office/powerpoint/2010/main" val="3788331872"/>
      </p:ext>
    </p:extLst>
  </p:cSld>
  <p:clrMapOvr>
    <a:masterClrMapping/>
  </p:clrMapOvr>
</p:sld>
</file>

<file path=ppt/theme/theme1.xml><?xml version="1.0" encoding="utf-8"?>
<a:theme xmlns:a="http://schemas.openxmlformats.org/drawingml/2006/main" name="American Football Day by Slidesgo">
  <a:themeElements>
    <a:clrScheme name="Simple Light">
      <a:dk1>
        <a:srgbClr val="FFFAE1"/>
      </a:dk1>
      <a:lt1>
        <a:srgbClr val="FFD34E"/>
      </a:lt1>
      <a:dk2>
        <a:srgbClr val="DBAA44"/>
      </a:dk2>
      <a:lt2>
        <a:srgbClr val="E33B1A"/>
      </a:lt2>
      <a:accent1>
        <a:srgbClr val="0B5C5E"/>
      </a:accent1>
      <a:accent2>
        <a:srgbClr val="FFFFFF"/>
      </a:accent2>
      <a:accent3>
        <a:srgbClr val="FFFFFF"/>
      </a:accent3>
      <a:accent4>
        <a:srgbClr val="FFFFFF"/>
      </a:accent4>
      <a:accent5>
        <a:srgbClr val="FFFFFF"/>
      </a:accent5>
      <a:accent6>
        <a:srgbClr val="FFFFFF"/>
      </a:accent6>
      <a:hlink>
        <a:srgbClr val="0B5C5E"/>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311</TotalTime>
  <Words>1875</Words>
  <Application>Microsoft Office PowerPoint</Application>
  <PresentationFormat>On-screen Show (16:9)</PresentationFormat>
  <Paragraphs>157</Paragraphs>
  <Slides>25</Slides>
  <Notes>24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25</vt:i4>
      </vt:variant>
    </vt:vector>
  </HeadingPairs>
  <TitlesOfParts>
    <vt:vector size="33" baseType="lpstr">
      <vt:lpstr>Roboto</vt:lpstr>
      <vt:lpstr>Rockwell</vt:lpstr>
      <vt:lpstr>Aptos</vt:lpstr>
      <vt:lpstr>Alfa Slab One</vt:lpstr>
      <vt:lpstr>Montserrat Medium</vt:lpstr>
      <vt:lpstr>Symbol</vt:lpstr>
      <vt:lpstr>Arial</vt:lpstr>
      <vt:lpstr>American Football Day by Slidesgo</vt:lpstr>
      <vt:lpstr>Superbowl Ad Breakdown: Who Won the Battle on X?</vt:lpstr>
      <vt:lpstr>Introduction</vt:lpstr>
      <vt:lpstr>PowerPoint Presentation</vt:lpstr>
      <vt:lpstr>INTRODUCTION</vt:lpstr>
      <vt:lpstr>Objective</vt:lpstr>
      <vt:lpstr>KPI’s</vt:lpstr>
      <vt:lpstr>Data Collection</vt:lpstr>
      <vt:lpstr>Ground Facts/ Statistics</vt:lpstr>
      <vt:lpstr>PowerPoint Presentation</vt:lpstr>
      <vt:lpstr>Competitors</vt:lpstr>
      <vt:lpstr>Engagement Composition</vt:lpstr>
      <vt:lpstr>Engagement</vt:lpstr>
      <vt:lpstr>Engagement</vt:lpstr>
      <vt:lpstr>Engagement metrics</vt:lpstr>
      <vt:lpstr>PowerPoint Presentation</vt:lpstr>
      <vt:lpstr>Sentiment Analysis</vt:lpstr>
      <vt:lpstr>What not to do</vt:lpstr>
      <vt:lpstr>PowerPoint Presentation</vt:lpstr>
      <vt:lpstr>PowerPoint Presentation</vt:lpstr>
      <vt:lpstr>Quarterly  Breakdown</vt:lpstr>
      <vt:lpstr>Ad length a factor</vt:lpstr>
      <vt:lpstr>ROI and Stock Market</vt:lpstr>
      <vt:lpstr>Limitations</vt:lpstr>
      <vt:lpstr>Best Ad Characteristics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Prachi Aswani</cp:lastModifiedBy>
  <cp:revision>38</cp:revision>
  <dcterms:modified xsi:type="dcterms:W3CDTF">2025-02-21T16:13:47Z</dcterms:modified>
</cp:coreProperties>
</file>